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Poppins"/>
      <p:regular r:id="rId30"/>
      <p:bold r:id="rId31"/>
      <p:italic r:id="rId32"/>
      <p:boldItalic r:id="rId33"/>
    </p:embeddedFont>
    <p:embeddedFont>
      <p:font typeface="Bebas Neue"/>
      <p:regular r:id="rId34"/>
    </p:embeddedFont>
    <p:embeddedFont>
      <p:font typeface="Poppins Medium"/>
      <p:regular r:id="rId35"/>
      <p:bold r:id="rId36"/>
      <p:italic r:id="rId37"/>
      <p:boldItalic r:id="rId38"/>
    </p:embeddedFont>
    <p:embeddedFont>
      <p:font typeface="Poppins SemiBold"/>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SemiBold-bold.fntdata"/><Relationship Id="rId20" Type="http://schemas.openxmlformats.org/officeDocument/2006/relationships/slide" Target="slides/slide16.xml"/><Relationship Id="rId42" Type="http://schemas.openxmlformats.org/officeDocument/2006/relationships/font" Target="fonts/PoppinsSemiBold-boldItalic.fntdata"/><Relationship Id="rId41" Type="http://schemas.openxmlformats.org/officeDocument/2006/relationships/font" Target="fonts/PoppinsSemi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7.xml"/><Relationship Id="rId33" Type="http://schemas.openxmlformats.org/officeDocument/2006/relationships/font" Target="fonts/Poppins-boldItalic.fntdata"/><Relationship Id="rId10" Type="http://schemas.openxmlformats.org/officeDocument/2006/relationships/slide" Target="slides/slide6.xml"/><Relationship Id="rId32" Type="http://schemas.openxmlformats.org/officeDocument/2006/relationships/font" Target="fonts/Poppins-italic.fntdata"/><Relationship Id="rId13" Type="http://schemas.openxmlformats.org/officeDocument/2006/relationships/slide" Target="slides/slide9.xml"/><Relationship Id="rId35" Type="http://schemas.openxmlformats.org/officeDocument/2006/relationships/font" Target="fonts/PoppinsMedium-regular.fntdata"/><Relationship Id="rId12" Type="http://schemas.openxmlformats.org/officeDocument/2006/relationships/slide" Target="slides/slide8.xml"/><Relationship Id="rId34" Type="http://schemas.openxmlformats.org/officeDocument/2006/relationships/font" Target="fonts/BebasNeue-regular.fntdata"/><Relationship Id="rId15" Type="http://schemas.openxmlformats.org/officeDocument/2006/relationships/slide" Target="slides/slide11.xml"/><Relationship Id="rId37" Type="http://schemas.openxmlformats.org/officeDocument/2006/relationships/font" Target="fonts/PoppinsMedium-italic.fntdata"/><Relationship Id="rId14" Type="http://schemas.openxmlformats.org/officeDocument/2006/relationships/slide" Target="slides/slide10.xml"/><Relationship Id="rId36" Type="http://schemas.openxmlformats.org/officeDocument/2006/relationships/font" Target="fonts/PoppinsMedium-bold.fntdata"/><Relationship Id="rId17" Type="http://schemas.openxmlformats.org/officeDocument/2006/relationships/slide" Target="slides/slide13.xml"/><Relationship Id="rId39" Type="http://schemas.openxmlformats.org/officeDocument/2006/relationships/font" Target="fonts/PoppinsSemiBold-regular.fntdata"/><Relationship Id="rId16" Type="http://schemas.openxmlformats.org/officeDocument/2006/relationships/slide" Target="slides/slide12.xml"/><Relationship Id="rId38" Type="http://schemas.openxmlformats.org/officeDocument/2006/relationships/font" Target="fonts/PoppinsMedium-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de128aae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fde128aae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2b24ac8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42b24ac8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42b24ac85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42b24ac85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de128aae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de128aae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de128aa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de128aa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fde128aae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fde128aae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b6b6f8c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b6b6f8c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6b6b6f8c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6b6b6f8c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6b6b6f8cf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6b6b6f8c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6b6b6f8c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6b6b6f8c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deb1016a9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deb1016a9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6b6b6f8cf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6b6b6f8cf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6b6b6f8c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6b6b6f8c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6b6b6f8cf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6b6b6f8cf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42b24ac8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42b24ac8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6b6b6f8c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6b6b6f8c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6b6b6f8cf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6b6b6f8cf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deb1016a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deb1016a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deae4b7e19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deae4b7e19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de128aae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de128aae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ba848ff5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dba848ff5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272675d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272675d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272675d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272675d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de128aa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de128aa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7200" y="-11650"/>
            <a:ext cx="9198400" cy="5166800"/>
          </a:xfrm>
          <a:prstGeom prst="rect">
            <a:avLst/>
          </a:prstGeom>
          <a:noFill/>
          <a:ln>
            <a:noFill/>
          </a:ln>
        </p:spPr>
      </p:pic>
      <p:sp>
        <p:nvSpPr>
          <p:cNvPr id="10" name="Google Shape;10;p2"/>
          <p:cNvSpPr txBox="1"/>
          <p:nvPr>
            <p:ph type="ctrTitle"/>
          </p:nvPr>
        </p:nvSpPr>
        <p:spPr>
          <a:xfrm>
            <a:off x="1345800" y="1143300"/>
            <a:ext cx="6452400" cy="2451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191919"/>
              </a:buClr>
              <a:buSzPts val="5200"/>
              <a:buNone/>
              <a:defRPr sz="4500">
                <a:latin typeface="Poppins SemiBold"/>
                <a:ea typeface="Poppins SemiBold"/>
                <a:cs typeface="Poppins SemiBold"/>
                <a:sym typeface="Poppins SemiBo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198600" y="3594300"/>
            <a:ext cx="4746600" cy="405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pic>
        <p:nvPicPr>
          <p:cNvPr id="44" name="Google Shape;44;p11"/>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45" name="Google Shape;45;p11"/>
          <p:cNvSpPr txBox="1"/>
          <p:nvPr>
            <p:ph hasCustomPrompt="1" type="title"/>
          </p:nvPr>
        </p:nvSpPr>
        <p:spPr>
          <a:xfrm>
            <a:off x="720000" y="1387100"/>
            <a:ext cx="5857500" cy="1466400"/>
          </a:xfrm>
          <a:prstGeom prst="rect">
            <a:avLst/>
          </a:prstGeom>
        </p:spPr>
        <p:txBody>
          <a:bodyPr anchorCtr="0" anchor="ctr" bIns="91425" lIns="91425" spcFirstLastPara="1" rIns="91425" wrap="square" tIns="91425">
            <a:noAutofit/>
          </a:bodyPr>
          <a:lstStyle>
            <a:lvl1pPr lvl="0" rtl="0">
              <a:spcBef>
                <a:spcPts val="0"/>
              </a:spcBef>
              <a:spcAft>
                <a:spcPts val="0"/>
              </a:spcAft>
              <a:buSzPts val="9600"/>
              <a:buNone/>
              <a:defRPr sz="9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6" name="Google Shape;46;p11"/>
          <p:cNvSpPr txBox="1"/>
          <p:nvPr>
            <p:ph idx="1" type="subTitle"/>
          </p:nvPr>
        </p:nvSpPr>
        <p:spPr>
          <a:xfrm>
            <a:off x="720000" y="2853425"/>
            <a:ext cx="5857500" cy="573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7" name="Shape 4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solidFill>
          <a:schemeClr val="lt1"/>
        </a:solidFill>
      </p:bgPr>
    </p:bg>
    <p:spTree>
      <p:nvGrpSpPr>
        <p:cNvPr id="48"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35151" y="-17475"/>
            <a:ext cx="9214301" cy="5178450"/>
          </a:xfrm>
          <a:prstGeom prst="rect">
            <a:avLst/>
          </a:prstGeom>
          <a:noFill/>
          <a:ln>
            <a:noFill/>
          </a:ln>
        </p:spPr>
      </p:pic>
      <p:sp>
        <p:nvSpPr>
          <p:cNvPr id="50" name="Google Shape;50;p13"/>
          <p:cNvSpPr txBox="1"/>
          <p:nvPr>
            <p:ph type="title"/>
          </p:nvPr>
        </p:nvSpPr>
        <p:spPr>
          <a:xfrm>
            <a:off x="334850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 name="Google Shape;51;p13"/>
          <p:cNvSpPr txBox="1"/>
          <p:nvPr>
            <p:ph hasCustomPrompt="1" idx="2" type="title"/>
          </p:nvPr>
        </p:nvSpPr>
        <p:spPr>
          <a:xfrm>
            <a:off x="63120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p:nvPr>
            <p:ph idx="1" type="subTitle"/>
          </p:nvPr>
        </p:nvSpPr>
        <p:spPr>
          <a:xfrm>
            <a:off x="334850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3" name="Google Shape;53;p13"/>
          <p:cNvSpPr txBox="1"/>
          <p:nvPr>
            <p:ph idx="3" type="title"/>
          </p:nvPr>
        </p:nvSpPr>
        <p:spPr>
          <a:xfrm>
            <a:off x="6235850" y="17427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4" name="Google Shape;54;p13"/>
          <p:cNvSpPr txBox="1"/>
          <p:nvPr>
            <p:ph idx="4" type="subTitle"/>
          </p:nvPr>
        </p:nvSpPr>
        <p:spPr>
          <a:xfrm>
            <a:off x="6235850" y="22531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3"/>
          <p:cNvSpPr txBox="1"/>
          <p:nvPr>
            <p:ph idx="5" type="title"/>
          </p:nvPr>
        </p:nvSpPr>
        <p:spPr>
          <a:xfrm>
            <a:off x="334850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6" name="Google Shape;56;p13"/>
          <p:cNvSpPr txBox="1"/>
          <p:nvPr>
            <p:ph idx="6" type="subTitle"/>
          </p:nvPr>
        </p:nvSpPr>
        <p:spPr>
          <a:xfrm>
            <a:off x="3348500" y="4118700"/>
            <a:ext cx="18894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7" name="Google Shape;57;p13"/>
          <p:cNvSpPr txBox="1"/>
          <p:nvPr>
            <p:ph idx="7" type="title"/>
          </p:nvPr>
        </p:nvSpPr>
        <p:spPr>
          <a:xfrm>
            <a:off x="6235850" y="3608375"/>
            <a:ext cx="1922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 name="Google Shape;58;p13"/>
          <p:cNvSpPr txBox="1"/>
          <p:nvPr>
            <p:ph idx="8" type="subTitle"/>
          </p:nvPr>
        </p:nvSpPr>
        <p:spPr>
          <a:xfrm>
            <a:off x="6235850" y="4118700"/>
            <a:ext cx="19227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3"/>
          <p:cNvSpPr txBox="1"/>
          <p:nvPr>
            <p:ph hasCustomPrompt="1" idx="9" type="title"/>
          </p:nvPr>
        </p:nvSpPr>
        <p:spPr>
          <a:xfrm>
            <a:off x="3466250" y="30405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hasCustomPrompt="1" idx="13" type="title"/>
          </p:nvPr>
        </p:nvSpPr>
        <p:spPr>
          <a:xfrm>
            <a:off x="34662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1" name="Google Shape;61;p13"/>
          <p:cNvSpPr txBox="1"/>
          <p:nvPr>
            <p:ph hasCustomPrompt="1" idx="14" type="title"/>
          </p:nvPr>
        </p:nvSpPr>
        <p:spPr>
          <a:xfrm>
            <a:off x="6312050" y="1119000"/>
            <a:ext cx="572700" cy="5727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b="1" sz="2400">
                <a:latin typeface="Poppins"/>
                <a:ea typeface="Poppins"/>
                <a:cs typeface="Poppins"/>
                <a:sym typeface="Poppi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lt1"/>
        </a:solidFill>
      </p:bgPr>
    </p:bg>
    <p:spTree>
      <p:nvGrpSpPr>
        <p:cNvPr id="63" name="Shape 63"/>
        <p:cNvGrpSpPr/>
        <p:nvPr/>
      </p:nvGrpSpPr>
      <p:grpSpPr>
        <a:xfrm>
          <a:off x="0" y="0"/>
          <a:ext cx="0" cy="0"/>
          <a:chOff x="0" y="0"/>
          <a:chExt cx="0" cy="0"/>
        </a:xfrm>
      </p:grpSpPr>
      <p:pic>
        <p:nvPicPr>
          <p:cNvPr id="64" name="Google Shape;64;p14"/>
          <p:cNvPicPr preferRelativeResize="0"/>
          <p:nvPr/>
        </p:nvPicPr>
        <p:blipFill rotWithShape="1">
          <a:blip r:embed="rId2">
            <a:alphaModFix/>
          </a:blip>
          <a:srcRect b="59" l="0" r="0" t="59"/>
          <a:stretch/>
        </p:blipFill>
        <p:spPr>
          <a:xfrm>
            <a:off x="-35425" y="-19885"/>
            <a:ext cx="9198401" cy="5163386"/>
          </a:xfrm>
          <a:prstGeom prst="rect">
            <a:avLst/>
          </a:prstGeom>
          <a:noFill/>
          <a:ln>
            <a:noFill/>
          </a:ln>
        </p:spPr>
      </p:pic>
      <p:sp>
        <p:nvSpPr>
          <p:cNvPr id="65" name="Google Shape;65;p14"/>
          <p:cNvSpPr txBox="1"/>
          <p:nvPr>
            <p:ph type="title"/>
          </p:nvPr>
        </p:nvSpPr>
        <p:spPr>
          <a:xfrm>
            <a:off x="928425" y="2880150"/>
            <a:ext cx="4394400" cy="60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 name="Google Shape;66;p14"/>
          <p:cNvSpPr txBox="1"/>
          <p:nvPr>
            <p:ph idx="1" type="subTitle"/>
          </p:nvPr>
        </p:nvSpPr>
        <p:spPr>
          <a:xfrm>
            <a:off x="928425" y="1663050"/>
            <a:ext cx="4394400" cy="1217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2">
    <p:spTree>
      <p:nvGrpSpPr>
        <p:cNvPr id="67" name="Shape 67"/>
        <p:cNvGrpSpPr/>
        <p:nvPr/>
      </p:nvGrpSpPr>
      <p:grpSpPr>
        <a:xfrm>
          <a:off x="0" y="0"/>
          <a:ext cx="0" cy="0"/>
          <a:chOff x="0" y="0"/>
          <a:chExt cx="0" cy="0"/>
        </a:xfrm>
      </p:grpSpPr>
      <p:pic>
        <p:nvPicPr>
          <p:cNvPr id="68" name="Google Shape;68;p15"/>
          <p:cNvPicPr preferRelativeResize="0"/>
          <p:nvPr/>
        </p:nvPicPr>
        <p:blipFill rotWithShape="1">
          <a:blip r:embed="rId2">
            <a:alphaModFix/>
          </a:blip>
          <a:srcRect b="59" l="0" r="0" t="59"/>
          <a:stretch/>
        </p:blipFill>
        <p:spPr>
          <a:xfrm>
            <a:off x="-17475" y="-9800"/>
            <a:ext cx="9197925" cy="5163101"/>
          </a:xfrm>
          <a:prstGeom prst="rect">
            <a:avLst/>
          </a:prstGeom>
          <a:noFill/>
          <a:ln>
            <a:noFill/>
          </a:ln>
        </p:spPr>
      </p:pic>
      <p:sp>
        <p:nvSpPr>
          <p:cNvPr id="69" name="Google Shape;69;p15"/>
          <p:cNvSpPr txBox="1"/>
          <p:nvPr>
            <p:ph idx="1" type="subTitle"/>
          </p:nvPr>
        </p:nvSpPr>
        <p:spPr>
          <a:xfrm>
            <a:off x="810000" y="3337200"/>
            <a:ext cx="3062100" cy="1079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0" name="Google Shape;70;p15"/>
          <p:cNvSpPr txBox="1"/>
          <p:nvPr>
            <p:ph type="title"/>
          </p:nvPr>
        </p:nvSpPr>
        <p:spPr>
          <a:xfrm>
            <a:off x="810000" y="540000"/>
            <a:ext cx="3763500" cy="27972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sz="45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99" l="0" r="0" t="89"/>
          <a:stretch/>
        </p:blipFill>
        <p:spPr>
          <a:xfrm>
            <a:off x="-20750" y="-11650"/>
            <a:ext cx="9204475" cy="5166800"/>
          </a:xfrm>
          <a:prstGeom prst="rect">
            <a:avLst/>
          </a:prstGeom>
          <a:noFill/>
          <a:ln>
            <a:noFill/>
          </a:ln>
        </p:spPr>
      </p:pic>
      <p:sp>
        <p:nvSpPr>
          <p:cNvPr id="73" name="Google Shape;73;p16"/>
          <p:cNvSpPr txBox="1"/>
          <p:nvPr>
            <p:ph idx="1" type="subTitle"/>
          </p:nvPr>
        </p:nvSpPr>
        <p:spPr>
          <a:xfrm>
            <a:off x="4943625" y="2275350"/>
            <a:ext cx="2476200" cy="1308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Font typeface="Poppins"/>
              <a:buNone/>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None/>
              <a:defRPr>
                <a:latin typeface="Poppins"/>
                <a:ea typeface="Poppins"/>
                <a:cs typeface="Poppins"/>
                <a:sym typeface="Poppins"/>
              </a:defRPr>
            </a:lvl2pPr>
            <a:lvl3pPr lvl="2" rtl="0">
              <a:lnSpc>
                <a:spcPct val="100000"/>
              </a:lnSpc>
              <a:spcBef>
                <a:spcPts val="0"/>
              </a:spcBef>
              <a:spcAft>
                <a:spcPts val="0"/>
              </a:spcAft>
              <a:buSzPts val="1400"/>
              <a:buFont typeface="Poppins"/>
              <a:buNone/>
              <a:defRPr>
                <a:latin typeface="Poppins"/>
                <a:ea typeface="Poppins"/>
                <a:cs typeface="Poppins"/>
                <a:sym typeface="Poppins"/>
              </a:defRPr>
            </a:lvl3pPr>
            <a:lvl4pPr lvl="3" rtl="0">
              <a:lnSpc>
                <a:spcPct val="100000"/>
              </a:lnSpc>
              <a:spcBef>
                <a:spcPts val="0"/>
              </a:spcBef>
              <a:spcAft>
                <a:spcPts val="0"/>
              </a:spcAft>
              <a:buSzPts val="1400"/>
              <a:buFont typeface="Poppins"/>
              <a:buNone/>
              <a:defRPr>
                <a:latin typeface="Poppins"/>
                <a:ea typeface="Poppins"/>
                <a:cs typeface="Poppins"/>
                <a:sym typeface="Poppins"/>
              </a:defRPr>
            </a:lvl4pPr>
            <a:lvl5pPr lvl="4" rtl="0">
              <a:lnSpc>
                <a:spcPct val="100000"/>
              </a:lnSpc>
              <a:spcBef>
                <a:spcPts val="0"/>
              </a:spcBef>
              <a:spcAft>
                <a:spcPts val="0"/>
              </a:spcAft>
              <a:buSzPts val="1400"/>
              <a:buFont typeface="Poppins"/>
              <a:buNone/>
              <a:defRPr>
                <a:latin typeface="Poppins"/>
                <a:ea typeface="Poppins"/>
                <a:cs typeface="Poppins"/>
                <a:sym typeface="Poppins"/>
              </a:defRPr>
            </a:lvl5pPr>
            <a:lvl6pPr lvl="5" rtl="0">
              <a:lnSpc>
                <a:spcPct val="100000"/>
              </a:lnSpc>
              <a:spcBef>
                <a:spcPts val="0"/>
              </a:spcBef>
              <a:spcAft>
                <a:spcPts val="0"/>
              </a:spcAft>
              <a:buSzPts val="1400"/>
              <a:buFont typeface="Poppins"/>
              <a:buNone/>
              <a:defRPr>
                <a:latin typeface="Poppins"/>
                <a:ea typeface="Poppins"/>
                <a:cs typeface="Poppins"/>
                <a:sym typeface="Poppins"/>
              </a:defRPr>
            </a:lvl6pPr>
            <a:lvl7pPr lvl="6" rtl="0">
              <a:lnSpc>
                <a:spcPct val="100000"/>
              </a:lnSpc>
              <a:spcBef>
                <a:spcPts val="0"/>
              </a:spcBef>
              <a:spcAft>
                <a:spcPts val="0"/>
              </a:spcAft>
              <a:buSzPts val="1400"/>
              <a:buFont typeface="Poppins"/>
              <a:buNone/>
              <a:defRPr>
                <a:latin typeface="Poppins"/>
                <a:ea typeface="Poppins"/>
                <a:cs typeface="Poppins"/>
                <a:sym typeface="Poppins"/>
              </a:defRPr>
            </a:lvl7pPr>
            <a:lvl8pPr lvl="7" rtl="0">
              <a:lnSpc>
                <a:spcPct val="100000"/>
              </a:lnSpc>
              <a:spcBef>
                <a:spcPts val="0"/>
              </a:spcBef>
              <a:spcAft>
                <a:spcPts val="0"/>
              </a:spcAft>
              <a:buSzPts val="1400"/>
              <a:buFont typeface="Poppins"/>
              <a:buNone/>
              <a:defRPr>
                <a:latin typeface="Poppins"/>
                <a:ea typeface="Poppins"/>
                <a:cs typeface="Poppins"/>
                <a:sym typeface="Poppins"/>
              </a:defRPr>
            </a:lvl8pPr>
            <a:lvl9pPr lvl="8" rtl="0">
              <a:lnSpc>
                <a:spcPct val="100000"/>
              </a:lnSpc>
              <a:spcBef>
                <a:spcPts val="0"/>
              </a:spcBef>
              <a:spcAft>
                <a:spcPts val="0"/>
              </a:spcAft>
              <a:buSzPts val="1400"/>
              <a:buFont typeface="Poppins"/>
              <a:buNone/>
              <a:defRPr>
                <a:latin typeface="Poppins"/>
                <a:ea typeface="Poppins"/>
                <a:cs typeface="Poppins"/>
                <a:sym typeface="Poppins"/>
              </a:defRPr>
            </a:lvl9pPr>
          </a:lstStyle>
          <a:p/>
        </p:txBody>
      </p:sp>
      <p:sp>
        <p:nvSpPr>
          <p:cNvPr id="74" name="Google Shape;74;p1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2">
            <a:alphaModFix/>
          </a:blip>
          <a:srcRect b="0" l="0" r="0" t="0"/>
          <a:stretch/>
        </p:blipFill>
        <p:spPr>
          <a:xfrm flipH="1" rot="10800000">
            <a:off x="-31125" y="-17474"/>
            <a:ext cx="9225225" cy="5178449"/>
          </a:xfrm>
          <a:prstGeom prst="rect">
            <a:avLst/>
          </a:prstGeom>
          <a:noFill/>
          <a:ln>
            <a:noFill/>
          </a:ln>
        </p:spPr>
      </p:pic>
      <p:sp>
        <p:nvSpPr>
          <p:cNvPr id="77" name="Google Shape;77;p17"/>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SzPts val="14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78" name="Google Shape;78;p17"/>
          <p:cNvSpPr txBox="1"/>
          <p:nvPr>
            <p:ph type="title"/>
          </p:nvPr>
        </p:nvSpPr>
        <p:spPr>
          <a:xfrm>
            <a:off x="720000" y="1770000"/>
            <a:ext cx="19899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7"/>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1">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18"/>
          <p:cNvSpPr txBox="1"/>
          <p:nvPr>
            <p:ph idx="1" type="subTitle"/>
          </p:nvPr>
        </p:nvSpPr>
        <p:spPr>
          <a:xfrm>
            <a:off x="720000" y="2297700"/>
            <a:ext cx="4027800" cy="1435800"/>
          </a:xfrm>
          <a:prstGeom prst="rect">
            <a:avLst/>
          </a:prstGeom>
          <a:noFill/>
          <a:ln>
            <a:noFill/>
          </a:ln>
        </p:spPr>
        <p:txBody>
          <a:bodyPr anchorCtr="0" anchor="ctr" bIns="91425" lIns="91425" spcFirstLastPara="1" rIns="91425" wrap="square" tIns="91425">
            <a:noAutofit/>
          </a:bodyPr>
          <a:lstStyle>
            <a:lvl1pPr lvl="0" marR="50800" rtl="0">
              <a:spcBef>
                <a:spcPts val="0"/>
              </a:spcBef>
              <a:spcAft>
                <a:spcPts val="0"/>
              </a:spcAft>
              <a:buClr>
                <a:schemeClr val="dk1"/>
              </a:buClr>
              <a:buSzPts val="1200"/>
              <a:buFont typeface="Poppins"/>
              <a:buChar char="●"/>
              <a:defRPr>
                <a:solidFill>
                  <a:schemeClr val="dk1"/>
                </a:solidFill>
                <a:latin typeface="Poppins"/>
                <a:ea typeface="Poppins"/>
                <a:cs typeface="Poppins"/>
                <a:sym typeface="Poppins"/>
              </a:defRPr>
            </a:lvl1pPr>
            <a:lvl2pPr lvl="1" rtl="0">
              <a:lnSpc>
                <a:spcPct val="100000"/>
              </a:lnSpc>
              <a:spcBef>
                <a:spcPts val="0"/>
              </a:spcBef>
              <a:spcAft>
                <a:spcPts val="0"/>
              </a:spcAft>
              <a:buSzPts val="1400"/>
              <a:buFont typeface="Poppins"/>
              <a:buChar char="○"/>
              <a:defRPr>
                <a:latin typeface="Poppins"/>
                <a:ea typeface="Poppins"/>
                <a:cs typeface="Poppins"/>
                <a:sym typeface="Poppins"/>
              </a:defRPr>
            </a:lvl2pPr>
            <a:lvl3pPr lvl="2" rtl="0">
              <a:lnSpc>
                <a:spcPct val="100000"/>
              </a:lnSpc>
              <a:spcBef>
                <a:spcPts val="0"/>
              </a:spcBef>
              <a:spcAft>
                <a:spcPts val="0"/>
              </a:spcAft>
              <a:buSzPts val="1400"/>
              <a:buFont typeface="Poppins"/>
              <a:buChar char="■"/>
              <a:defRPr>
                <a:latin typeface="Poppins"/>
                <a:ea typeface="Poppins"/>
                <a:cs typeface="Poppins"/>
                <a:sym typeface="Poppins"/>
              </a:defRPr>
            </a:lvl3pPr>
            <a:lvl4pPr lvl="3" rtl="0">
              <a:lnSpc>
                <a:spcPct val="100000"/>
              </a:lnSpc>
              <a:spcBef>
                <a:spcPts val="0"/>
              </a:spcBef>
              <a:spcAft>
                <a:spcPts val="0"/>
              </a:spcAft>
              <a:buSzPts val="1400"/>
              <a:buFont typeface="Poppins"/>
              <a:buChar char="●"/>
              <a:defRPr>
                <a:latin typeface="Poppins"/>
                <a:ea typeface="Poppins"/>
                <a:cs typeface="Poppins"/>
                <a:sym typeface="Poppins"/>
              </a:defRPr>
            </a:lvl4pPr>
            <a:lvl5pPr lvl="4" rtl="0">
              <a:lnSpc>
                <a:spcPct val="100000"/>
              </a:lnSpc>
              <a:spcBef>
                <a:spcPts val="0"/>
              </a:spcBef>
              <a:spcAft>
                <a:spcPts val="0"/>
              </a:spcAft>
              <a:buSzPts val="1400"/>
              <a:buFont typeface="Poppins"/>
              <a:buChar char="○"/>
              <a:defRPr>
                <a:latin typeface="Poppins"/>
                <a:ea typeface="Poppins"/>
                <a:cs typeface="Poppins"/>
                <a:sym typeface="Poppins"/>
              </a:defRPr>
            </a:lvl5pPr>
            <a:lvl6pPr lvl="5" rtl="0">
              <a:lnSpc>
                <a:spcPct val="100000"/>
              </a:lnSpc>
              <a:spcBef>
                <a:spcPts val="0"/>
              </a:spcBef>
              <a:spcAft>
                <a:spcPts val="0"/>
              </a:spcAft>
              <a:buSzPts val="1400"/>
              <a:buFont typeface="Poppins"/>
              <a:buChar char="■"/>
              <a:defRPr>
                <a:latin typeface="Poppins"/>
                <a:ea typeface="Poppins"/>
                <a:cs typeface="Poppins"/>
                <a:sym typeface="Poppins"/>
              </a:defRPr>
            </a:lvl6pPr>
            <a:lvl7pPr lvl="6" rtl="0">
              <a:lnSpc>
                <a:spcPct val="100000"/>
              </a:lnSpc>
              <a:spcBef>
                <a:spcPts val="0"/>
              </a:spcBef>
              <a:spcAft>
                <a:spcPts val="0"/>
              </a:spcAft>
              <a:buSzPts val="1400"/>
              <a:buFont typeface="Poppins"/>
              <a:buChar char="●"/>
              <a:defRPr>
                <a:latin typeface="Poppins"/>
                <a:ea typeface="Poppins"/>
                <a:cs typeface="Poppins"/>
                <a:sym typeface="Poppins"/>
              </a:defRPr>
            </a:lvl7pPr>
            <a:lvl8pPr lvl="7" rtl="0">
              <a:lnSpc>
                <a:spcPct val="100000"/>
              </a:lnSpc>
              <a:spcBef>
                <a:spcPts val="0"/>
              </a:spcBef>
              <a:spcAft>
                <a:spcPts val="0"/>
              </a:spcAft>
              <a:buSzPts val="1400"/>
              <a:buFont typeface="Poppins"/>
              <a:buChar char="○"/>
              <a:defRPr>
                <a:latin typeface="Poppins"/>
                <a:ea typeface="Poppins"/>
                <a:cs typeface="Poppins"/>
                <a:sym typeface="Poppins"/>
              </a:defRPr>
            </a:lvl8pPr>
            <a:lvl9pPr lvl="8" rtl="0">
              <a:lnSpc>
                <a:spcPct val="100000"/>
              </a:lnSpc>
              <a:spcBef>
                <a:spcPts val="0"/>
              </a:spcBef>
              <a:spcAft>
                <a:spcPts val="0"/>
              </a:spcAft>
              <a:buSzPts val="1400"/>
              <a:buFont typeface="Poppins"/>
              <a:buChar char="■"/>
              <a:defRPr>
                <a:latin typeface="Poppins"/>
                <a:ea typeface="Poppins"/>
                <a:cs typeface="Poppins"/>
                <a:sym typeface="Poppins"/>
              </a:defRPr>
            </a:lvl9pPr>
          </a:lstStyle>
          <a:p/>
        </p:txBody>
      </p:sp>
      <p:sp>
        <p:nvSpPr>
          <p:cNvPr id="82" name="Google Shape;82;p18"/>
          <p:cNvSpPr txBox="1"/>
          <p:nvPr>
            <p:ph type="title"/>
          </p:nvPr>
        </p:nvSpPr>
        <p:spPr>
          <a:xfrm>
            <a:off x="720000" y="1770000"/>
            <a:ext cx="18132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8"/>
          <p:cNvSpPr txBox="1"/>
          <p:nvPr>
            <p:ph idx="2"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_1">
    <p:bg>
      <p:bgPr>
        <a:noFill/>
      </p:bgPr>
    </p:bg>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0" l="0" r="0" t="0"/>
          <a:stretch/>
        </p:blipFill>
        <p:spPr>
          <a:xfrm flipH="1">
            <a:off x="-29125" y="-11825"/>
            <a:ext cx="9184849" cy="5161925"/>
          </a:xfrm>
          <a:prstGeom prst="rect">
            <a:avLst/>
          </a:prstGeom>
          <a:noFill/>
          <a:ln>
            <a:noFill/>
          </a:ln>
        </p:spPr>
      </p:pic>
      <p:sp>
        <p:nvSpPr>
          <p:cNvPr id="86" name="Google Shape;86;p19"/>
          <p:cNvSpPr txBox="1"/>
          <p:nvPr>
            <p:ph idx="1" type="subTitle"/>
          </p:nvPr>
        </p:nvSpPr>
        <p:spPr>
          <a:xfrm>
            <a:off x="4165300" y="2749163"/>
            <a:ext cx="4251000" cy="12207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solidFill>
                  <a:schemeClr val="dk1"/>
                </a:solidFill>
                <a:latin typeface="Poppins"/>
                <a:ea typeface="Poppins"/>
                <a:cs typeface="Poppins"/>
                <a:sym typeface="Poppins"/>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87" name="Google Shape;87;p19"/>
          <p:cNvSpPr txBox="1"/>
          <p:nvPr>
            <p:ph type="title"/>
          </p:nvPr>
        </p:nvSpPr>
        <p:spPr>
          <a:xfrm>
            <a:off x="4165300" y="1276225"/>
            <a:ext cx="4251000" cy="1473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300"/>
              <a:buNone/>
              <a:defRPr sz="9000"/>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bg>
      <p:bgPr>
        <a:solidFill>
          <a:schemeClr val="lt1"/>
        </a:solidFill>
      </p:bgPr>
    </p:bg>
    <p:spTree>
      <p:nvGrpSpPr>
        <p:cNvPr id="88" name="Shape 88"/>
        <p:cNvGrpSpPr/>
        <p:nvPr/>
      </p:nvGrpSpPr>
      <p:grpSpPr>
        <a:xfrm>
          <a:off x="0" y="0"/>
          <a:ext cx="0" cy="0"/>
          <a:chOff x="0" y="0"/>
          <a:chExt cx="0" cy="0"/>
        </a:xfrm>
      </p:grpSpPr>
      <p:pic>
        <p:nvPicPr>
          <p:cNvPr id="89" name="Google Shape;89;p20"/>
          <p:cNvPicPr preferRelativeResize="0"/>
          <p:nvPr/>
        </p:nvPicPr>
        <p:blipFill rotWithShape="1">
          <a:blip r:embed="rId2">
            <a:alphaModFix/>
          </a:blip>
          <a:srcRect b="59" l="0" r="0" t="59"/>
          <a:stretch/>
        </p:blipFill>
        <p:spPr>
          <a:xfrm>
            <a:off x="-31175" y="-17475"/>
            <a:ext cx="9225424" cy="5178501"/>
          </a:xfrm>
          <a:prstGeom prst="rect">
            <a:avLst/>
          </a:prstGeom>
          <a:noFill/>
          <a:ln>
            <a:noFill/>
          </a:ln>
        </p:spPr>
      </p:pic>
      <p:sp>
        <p:nvSpPr>
          <p:cNvPr id="90" name="Google Shape;90;p20"/>
          <p:cNvSpPr txBox="1"/>
          <p:nvPr>
            <p:ph type="title"/>
          </p:nvPr>
        </p:nvSpPr>
        <p:spPr>
          <a:xfrm>
            <a:off x="872388" y="2505713"/>
            <a:ext cx="2206500" cy="8445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20"/>
          <p:cNvSpPr txBox="1"/>
          <p:nvPr>
            <p:ph idx="1" type="subTitle"/>
          </p:nvPr>
        </p:nvSpPr>
        <p:spPr>
          <a:xfrm>
            <a:off x="8723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2" name="Google Shape;92;p20"/>
          <p:cNvSpPr txBox="1"/>
          <p:nvPr>
            <p:ph idx="2" type="title"/>
          </p:nvPr>
        </p:nvSpPr>
        <p:spPr>
          <a:xfrm>
            <a:off x="3468750"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20"/>
          <p:cNvSpPr txBox="1"/>
          <p:nvPr>
            <p:ph idx="3" type="subTitle"/>
          </p:nvPr>
        </p:nvSpPr>
        <p:spPr>
          <a:xfrm>
            <a:off x="3468750"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20"/>
          <p:cNvSpPr txBox="1"/>
          <p:nvPr>
            <p:ph idx="4" type="title"/>
          </p:nvPr>
        </p:nvSpPr>
        <p:spPr>
          <a:xfrm>
            <a:off x="6065088" y="2505713"/>
            <a:ext cx="2206500" cy="8445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20"/>
          <p:cNvSpPr txBox="1"/>
          <p:nvPr>
            <p:ph idx="5" type="subTitle"/>
          </p:nvPr>
        </p:nvSpPr>
        <p:spPr>
          <a:xfrm>
            <a:off x="6065088" y="3394925"/>
            <a:ext cx="22065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20"/>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b="19" l="0" r="0" t="29"/>
          <a:stretch/>
        </p:blipFill>
        <p:spPr>
          <a:xfrm>
            <a:off x="-27200" y="-11650"/>
            <a:ext cx="9198401" cy="5166800"/>
          </a:xfrm>
          <a:prstGeom prst="rect">
            <a:avLst/>
          </a:prstGeom>
          <a:noFill/>
          <a:ln>
            <a:noFill/>
          </a:ln>
        </p:spPr>
      </p:pic>
      <p:sp>
        <p:nvSpPr>
          <p:cNvPr id="14" name="Google Shape;14;p3"/>
          <p:cNvSpPr txBox="1"/>
          <p:nvPr>
            <p:ph type="title"/>
          </p:nvPr>
        </p:nvSpPr>
        <p:spPr>
          <a:xfrm>
            <a:off x="720000" y="1948344"/>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hasCustomPrompt="1" idx="2" type="title"/>
          </p:nvPr>
        </p:nvSpPr>
        <p:spPr>
          <a:xfrm>
            <a:off x="4039075" y="787325"/>
            <a:ext cx="1065900" cy="1065900"/>
          </a:xfrm>
          <a:prstGeom prst="rect">
            <a:avLst/>
          </a:prstGeom>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b="1" sz="4500">
                <a:latin typeface="Poppins"/>
                <a:ea typeface="Poppins"/>
                <a:cs typeface="Poppins"/>
                <a:sym typeface="Poppins"/>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031900" y="3019775"/>
            <a:ext cx="5080200" cy="4809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1">
    <p:bg>
      <p:bgPr>
        <a:solidFill>
          <a:schemeClr val="lt1"/>
        </a:solidFill>
      </p:bgPr>
    </p:bg>
    <p:spTree>
      <p:nvGrpSpPr>
        <p:cNvPr id="97"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b="0" l="0" r="0" t="0"/>
          <a:stretch/>
        </p:blipFill>
        <p:spPr>
          <a:xfrm>
            <a:off x="-29125" y="-14075"/>
            <a:ext cx="9202249" cy="5171649"/>
          </a:xfrm>
          <a:prstGeom prst="rect">
            <a:avLst/>
          </a:prstGeom>
          <a:noFill/>
          <a:ln>
            <a:noFill/>
          </a:ln>
        </p:spPr>
      </p:pic>
      <p:sp>
        <p:nvSpPr>
          <p:cNvPr id="99" name="Google Shape;99;p21"/>
          <p:cNvSpPr txBox="1"/>
          <p:nvPr>
            <p:ph type="title"/>
          </p:nvPr>
        </p:nvSpPr>
        <p:spPr>
          <a:xfrm>
            <a:off x="1859803" y="1384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0" name="Google Shape;100;p21"/>
          <p:cNvSpPr txBox="1"/>
          <p:nvPr>
            <p:ph idx="1" type="subTitle"/>
          </p:nvPr>
        </p:nvSpPr>
        <p:spPr>
          <a:xfrm>
            <a:off x="1859800" y="1843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 name="Google Shape;101;p21"/>
          <p:cNvSpPr txBox="1"/>
          <p:nvPr>
            <p:ph idx="2" type="title"/>
          </p:nvPr>
        </p:nvSpPr>
        <p:spPr>
          <a:xfrm>
            <a:off x="3781050" y="2527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2" name="Google Shape;102;p21"/>
          <p:cNvSpPr txBox="1"/>
          <p:nvPr>
            <p:ph idx="3" type="subTitle"/>
          </p:nvPr>
        </p:nvSpPr>
        <p:spPr>
          <a:xfrm>
            <a:off x="3781050" y="2986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21"/>
          <p:cNvSpPr txBox="1"/>
          <p:nvPr>
            <p:ph idx="4" type="title"/>
          </p:nvPr>
        </p:nvSpPr>
        <p:spPr>
          <a:xfrm>
            <a:off x="5702300" y="3670450"/>
            <a:ext cx="2420700" cy="382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4" name="Google Shape;104;p21"/>
          <p:cNvSpPr txBox="1"/>
          <p:nvPr>
            <p:ph idx="5" type="subTitle"/>
          </p:nvPr>
        </p:nvSpPr>
        <p:spPr>
          <a:xfrm>
            <a:off x="5702300" y="4129500"/>
            <a:ext cx="2420700" cy="382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5" name="Google Shape;105;p21"/>
          <p:cNvSpPr txBox="1"/>
          <p:nvPr>
            <p:ph idx="6"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6_1">
    <p:spTree>
      <p:nvGrpSpPr>
        <p:cNvPr id="106"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b="59" l="0" r="0" t="59"/>
          <a:stretch/>
        </p:blipFill>
        <p:spPr>
          <a:xfrm>
            <a:off x="-31125" y="-17475"/>
            <a:ext cx="9225225" cy="5178450"/>
          </a:xfrm>
          <a:prstGeom prst="rect">
            <a:avLst/>
          </a:prstGeom>
          <a:noFill/>
          <a:ln>
            <a:noFill/>
          </a:ln>
        </p:spPr>
      </p:pic>
      <p:sp>
        <p:nvSpPr>
          <p:cNvPr id="108" name="Google Shape;108;p22"/>
          <p:cNvSpPr txBox="1"/>
          <p:nvPr>
            <p:ph type="title"/>
          </p:nvPr>
        </p:nvSpPr>
        <p:spPr>
          <a:xfrm>
            <a:off x="14451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 name="Google Shape;109;p22"/>
          <p:cNvSpPr txBox="1"/>
          <p:nvPr>
            <p:ph idx="1" type="subTitle"/>
          </p:nvPr>
        </p:nvSpPr>
        <p:spPr>
          <a:xfrm>
            <a:off x="14451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2"/>
          <p:cNvSpPr txBox="1"/>
          <p:nvPr>
            <p:ph idx="2" type="title"/>
          </p:nvPr>
        </p:nvSpPr>
        <p:spPr>
          <a:xfrm>
            <a:off x="5523600" y="1339550"/>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 name="Google Shape;111;p22"/>
          <p:cNvSpPr txBox="1"/>
          <p:nvPr>
            <p:ph idx="3" type="subTitle"/>
          </p:nvPr>
        </p:nvSpPr>
        <p:spPr>
          <a:xfrm>
            <a:off x="5523600" y="170732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 name="Google Shape;112;p22"/>
          <p:cNvSpPr txBox="1"/>
          <p:nvPr>
            <p:ph idx="4" type="title"/>
          </p:nvPr>
        </p:nvSpPr>
        <p:spPr>
          <a:xfrm>
            <a:off x="14451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3" name="Google Shape;113;p22"/>
          <p:cNvSpPr txBox="1"/>
          <p:nvPr>
            <p:ph idx="5" type="subTitle"/>
          </p:nvPr>
        </p:nvSpPr>
        <p:spPr>
          <a:xfrm>
            <a:off x="14451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 name="Google Shape;114;p22"/>
          <p:cNvSpPr txBox="1"/>
          <p:nvPr>
            <p:ph idx="6" type="title"/>
          </p:nvPr>
        </p:nvSpPr>
        <p:spPr>
          <a:xfrm>
            <a:off x="5523600" y="2852075"/>
            <a:ext cx="2900400" cy="358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 name="Google Shape;115;p22"/>
          <p:cNvSpPr txBox="1"/>
          <p:nvPr>
            <p:ph idx="7" type="subTitle"/>
          </p:nvPr>
        </p:nvSpPr>
        <p:spPr>
          <a:xfrm>
            <a:off x="5523600" y="3210275"/>
            <a:ext cx="2900400" cy="78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 name="Google Shape;116;p22"/>
          <p:cNvSpPr txBox="1"/>
          <p:nvPr>
            <p:ph idx="8"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7_1">
    <p:spTree>
      <p:nvGrpSpPr>
        <p:cNvPr id="117" name="Shape 117"/>
        <p:cNvGrpSpPr/>
        <p:nvPr/>
      </p:nvGrpSpPr>
      <p:grpSpPr>
        <a:xfrm>
          <a:off x="0" y="0"/>
          <a:ext cx="0" cy="0"/>
          <a:chOff x="0" y="0"/>
          <a:chExt cx="0" cy="0"/>
        </a:xfrm>
      </p:grpSpPr>
      <p:pic>
        <p:nvPicPr>
          <p:cNvPr id="118" name="Google Shape;118;p23"/>
          <p:cNvPicPr preferRelativeResize="0"/>
          <p:nvPr/>
        </p:nvPicPr>
        <p:blipFill rotWithShape="1">
          <a:blip r:embed="rId2">
            <a:alphaModFix/>
          </a:blip>
          <a:srcRect b="0" l="0" r="0" t="0"/>
          <a:stretch/>
        </p:blipFill>
        <p:spPr>
          <a:xfrm flipH="1">
            <a:off x="-29125" y="-14075"/>
            <a:ext cx="9202249" cy="5171649"/>
          </a:xfrm>
          <a:prstGeom prst="rect">
            <a:avLst/>
          </a:prstGeom>
          <a:noFill/>
          <a:ln>
            <a:noFill/>
          </a:ln>
        </p:spPr>
      </p:pic>
      <p:sp>
        <p:nvSpPr>
          <p:cNvPr id="119" name="Google Shape;119;p23"/>
          <p:cNvSpPr txBox="1"/>
          <p:nvPr>
            <p:ph type="title"/>
          </p:nvPr>
        </p:nvSpPr>
        <p:spPr>
          <a:xfrm>
            <a:off x="7199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0" name="Google Shape;120;p23"/>
          <p:cNvSpPr txBox="1"/>
          <p:nvPr>
            <p:ph idx="1" type="subTitle"/>
          </p:nvPr>
        </p:nvSpPr>
        <p:spPr>
          <a:xfrm>
            <a:off x="7199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3"/>
          <p:cNvSpPr txBox="1"/>
          <p:nvPr>
            <p:ph idx="2" type="title"/>
          </p:nvPr>
        </p:nvSpPr>
        <p:spPr>
          <a:xfrm>
            <a:off x="3396750"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2" name="Google Shape;122;p23"/>
          <p:cNvSpPr txBox="1"/>
          <p:nvPr>
            <p:ph idx="3" type="subTitle"/>
          </p:nvPr>
        </p:nvSpPr>
        <p:spPr>
          <a:xfrm>
            <a:off x="3396750"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3"/>
          <p:cNvSpPr txBox="1"/>
          <p:nvPr>
            <p:ph idx="4" type="title"/>
          </p:nvPr>
        </p:nvSpPr>
        <p:spPr>
          <a:xfrm>
            <a:off x="7199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4" name="Google Shape;124;p23"/>
          <p:cNvSpPr txBox="1"/>
          <p:nvPr>
            <p:ph idx="5" type="subTitle"/>
          </p:nvPr>
        </p:nvSpPr>
        <p:spPr>
          <a:xfrm>
            <a:off x="7199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3"/>
          <p:cNvSpPr txBox="1"/>
          <p:nvPr>
            <p:ph idx="6" type="title"/>
          </p:nvPr>
        </p:nvSpPr>
        <p:spPr>
          <a:xfrm>
            <a:off x="3396750"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6" name="Google Shape;126;p23"/>
          <p:cNvSpPr txBox="1"/>
          <p:nvPr>
            <p:ph idx="7" type="subTitle"/>
          </p:nvPr>
        </p:nvSpPr>
        <p:spPr>
          <a:xfrm>
            <a:off x="3396750"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3"/>
          <p:cNvSpPr txBox="1"/>
          <p:nvPr>
            <p:ph idx="8" type="title"/>
          </p:nvPr>
        </p:nvSpPr>
        <p:spPr>
          <a:xfrm>
            <a:off x="6073488" y="160521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8" name="Google Shape;128;p23"/>
          <p:cNvSpPr txBox="1"/>
          <p:nvPr>
            <p:ph idx="9" type="subTitle"/>
          </p:nvPr>
        </p:nvSpPr>
        <p:spPr>
          <a:xfrm>
            <a:off x="6073488" y="210833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3"/>
          <p:cNvSpPr txBox="1"/>
          <p:nvPr>
            <p:ph idx="13" type="title"/>
          </p:nvPr>
        </p:nvSpPr>
        <p:spPr>
          <a:xfrm>
            <a:off x="6073488" y="3007563"/>
            <a:ext cx="2350500" cy="484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 name="Google Shape;130;p23"/>
          <p:cNvSpPr txBox="1"/>
          <p:nvPr>
            <p:ph idx="14" type="subTitle"/>
          </p:nvPr>
        </p:nvSpPr>
        <p:spPr>
          <a:xfrm>
            <a:off x="6073488" y="3510688"/>
            <a:ext cx="1913100" cy="484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1" name="Google Shape;131;p23"/>
          <p:cNvSpPr txBox="1"/>
          <p:nvPr>
            <p:ph idx="15"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2" name="Shape 132"/>
        <p:cNvGrpSpPr/>
        <p:nvPr/>
      </p:nvGrpSpPr>
      <p:grpSpPr>
        <a:xfrm>
          <a:off x="0" y="0"/>
          <a:ext cx="0" cy="0"/>
          <a:chOff x="0" y="0"/>
          <a:chExt cx="0" cy="0"/>
        </a:xfrm>
      </p:grpSpPr>
      <p:pic>
        <p:nvPicPr>
          <p:cNvPr id="133" name="Google Shape;133;p24"/>
          <p:cNvPicPr preferRelativeResize="0"/>
          <p:nvPr/>
        </p:nvPicPr>
        <p:blipFill rotWithShape="1">
          <a:blip r:embed="rId2">
            <a:alphaModFix/>
          </a:blip>
          <a:srcRect b="0" l="0" r="0" t="0"/>
          <a:stretch/>
        </p:blipFill>
        <p:spPr>
          <a:xfrm>
            <a:off x="-24800" y="-11650"/>
            <a:ext cx="9193601" cy="5166800"/>
          </a:xfrm>
          <a:prstGeom prst="rect">
            <a:avLst/>
          </a:prstGeom>
          <a:noFill/>
          <a:ln>
            <a:noFill/>
          </a:ln>
        </p:spPr>
      </p:pic>
      <p:sp>
        <p:nvSpPr>
          <p:cNvPr id="134" name="Google Shape;134;p24"/>
          <p:cNvSpPr txBox="1"/>
          <p:nvPr>
            <p:ph hasCustomPrompt="1" type="title"/>
          </p:nvPr>
        </p:nvSpPr>
        <p:spPr>
          <a:xfrm>
            <a:off x="1989600" y="1227313"/>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5" name="Google Shape;135;p24"/>
          <p:cNvSpPr txBox="1"/>
          <p:nvPr>
            <p:ph idx="1" type="subTitle"/>
          </p:nvPr>
        </p:nvSpPr>
        <p:spPr>
          <a:xfrm>
            <a:off x="1989600" y="2055635"/>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6" name="Google Shape;136;p24"/>
          <p:cNvSpPr txBox="1"/>
          <p:nvPr>
            <p:ph hasCustomPrompt="1" idx="2" type="title"/>
          </p:nvPr>
        </p:nvSpPr>
        <p:spPr>
          <a:xfrm>
            <a:off x="1989600" y="2642658"/>
            <a:ext cx="51648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7" name="Google Shape;137;p24"/>
          <p:cNvSpPr txBox="1"/>
          <p:nvPr>
            <p:ph idx="3" type="subTitle"/>
          </p:nvPr>
        </p:nvSpPr>
        <p:spPr>
          <a:xfrm>
            <a:off x="1989600" y="3470981"/>
            <a:ext cx="5164800" cy="4452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38" name="Shape 138"/>
        <p:cNvGrpSpPr/>
        <p:nvPr/>
      </p:nvGrpSpPr>
      <p:grpSpPr>
        <a:xfrm>
          <a:off x="0" y="0"/>
          <a:ext cx="0" cy="0"/>
          <a:chOff x="0" y="0"/>
          <a:chExt cx="0" cy="0"/>
        </a:xfrm>
      </p:grpSpPr>
      <p:pic>
        <p:nvPicPr>
          <p:cNvPr id="139" name="Google Shape;139;p25"/>
          <p:cNvPicPr preferRelativeResize="0"/>
          <p:nvPr/>
        </p:nvPicPr>
        <p:blipFill>
          <a:blip r:embed="rId2">
            <a:alphaModFix/>
          </a:blip>
          <a:stretch>
            <a:fillRect/>
          </a:stretch>
        </p:blipFill>
        <p:spPr>
          <a:xfrm flipH="1">
            <a:off x="-23301" y="-9475"/>
            <a:ext cx="9190601" cy="5162449"/>
          </a:xfrm>
          <a:prstGeom prst="rect">
            <a:avLst/>
          </a:prstGeom>
          <a:noFill/>
          <a:ln>
            <a:noFill/>
          </a:ln>
        </p:spPr>
      </p:pic>
      <p:sp>
        <p:nvSpPr>
          <p:cNvPr id="140" name="Google Shape;140;p25"/>
          <p:cNvSpPr txBox="1"/>
          <p:nvPr>
            <p:ph type="ctrTitle"/>
          </p:nvPr>
        </p:nvSpPr>
        <p:spPr>
          <a:xfrm>
            <a:off x="2608425" y="692400"/>
            <a:ext cx="3927000" cy="74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1" name="Google Shape;141;p25"/>
          <p:cNvSpPr txBox="1"/>
          <p:nvPr>
            <p:ph idx="1" type="subTitle"/>
          </p:nvPr>
        </p:nvSpPr>
        <p:spPr>
          <a:xfrm>
            <a:off x="1712225" y="1435725"/>
            <a:ext cx="5719500" cy="617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0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42" name="Google Shape;142;p25"/>
          <p:cNvSpPr txBox="1"/>
          <p:nvPr>
            <p:ph idx="2" type="subTitle"/>
          </p:nvPr>
        </p:nvSpPr>
        <p:spPr>
          <a:xfrm>
            <a:off x="3050125" y="2053125"/>
            <a:ext cx="3043800" cy="783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25"/>
          <p:cNvSpPr txBox="1"/>
          <p:nvPr/>
        </p:nvSpPr>
        <p:spPr>
          <a:xfrm>
            <a:off x="1949825" y="3801825"/>
            <a:ext cx="5251200" cy="554100"/>
          </a:xfrm>
          <a:prstGeom prst="rect">
            <a:avLst/>
          </a:prstGeom>
          <a:noFill/>
          <a:ln>
            <a:noFill/>
          </a:ln>
        </p:spPr>
        <p:txBody>
          <a:bodyPr anchorCtr="0" anchor="t" bIns="91425" lIns="91425" spcFirstLastPara="1" rIns="91425" wrap="square" tIns="91425">
            <a:spAutoFit/>
          </a:bodyPr>
          <a:lstStyle/>
          <a:p>
            <a:pPr indent="0" lvl="0" marL="0" rtl="0" algn="ctr">
              <a:spcBef>
                <a:spcPts val="300"/>
              </a:spcBef>
              <a:spcAft>
                <a:spcPts val="0"/>
              </a:spcAft>
              <a:buNone/>
            </a:pPr>
            <a:r>
              <a:rPr lang="en" sz="1200">
                <a:solidFill>
                  <a:schemeClr val="dk1"/>
                </a:solidFill>
                <a:latin typeface="Poppins"/>
                <a:ea typeface="Poppins"/>
                <a:cs typeface="Poppins"/>
                <a:sym typeface="Poppins"/>
              </a:rPr>
              <a:t>CREDITS: This presentation template was created by </a:t>
            </a:r>
            <a:r>
              <a:rPr b="1" lang="en" sz="1200">
                <a:solidFill>
                  <a:schemeClr val="dk1"/>
                </a:solidFill>
                <a:uFill>
                  <a:noFill/>
                </a:uFill>
                <a:latin typeface="Poppins"/>
                <a:ea typeface="Poppins"/>
                <a:cs typeface="Poppins"/>
                <a:sym typeface="Poppins"/>
                <a:hlinkClick r:id="rId3">
                  <a:extLst>
                    <a:ext uri="{A12FA001-AC4F-418D-AE19-62706E023703}">
                      <ahyp:hlinkClr val="tx"/>
                    </a:ext>
                  </a:extLst>
                </a:hlinkClick>
              </a:rPr>
              <a:t>Slidesgo</a:t>
            </a:r>
            <a:r>
              <a:rPr b="1" lang="en" sz="1200">
                <a:solidFill>
                  <a:schemeClr val="dk1"/>
                </a:solidFill>
                <a:latin typeface="Poppins"/>
                <a:ea typeface="Poppins"/>
                <a:cs typeface="Poppins"/>
                <a:sym typeface="Poppins"/>
              </a:rPr>
              <a:t>, </a:t>
            </a:r>
            <a:r>
              <a:rPr lang="en" sz="1200">
                <a:solidFill>
                  <a:schemeClr val="dk1"/>
                </a:solidFill>
                <a:latin typeface="Poppins"/>
                <a:ea typeface="Poppins"/>
                <a:cs typeface="Poppins"/>
                <a:sym typeface="Poppins"/>
              </a:rPr>
              <a:t>including icons by </a:t>
            </a:r>
            <a:r>
              <a:rPr b="1" lang="en" sz="1200">
                <a:solidFill>
                  <a:schemeClr val="dk1"/>
                </a:solidFill>
                <a:uFill>
                  <a:noFill/>
                </a:uFill>
                <a:latin typeface="Poppins"/>
                <a:ea typeface="Poppins"/>
                <a:cs typeface="Poppins"/>
                <a:sym typeface="Poppins"/>
                <a:hlinkClick r:id="rId4">
                  <a:extLst>
                    <a:ext uri="{A12FA001-AC4F-418D-AE19-62706E023703}">
                      <ahyp:hlinkClr val="tx"/>
                    </a:ext>
                  </a:extLst>
                </a:hlinkClick>
              </a:rPr>
              <a:t>Flaticon</a:t>
            </a:r>
            <a:r>
              <a:rPr b="1" lang="en" sz="1200">
                <a:solidFill>
                  <a:schemeClr val="dk1"/>
                </a:solidFill>
                <a:latin typeface="Poppins"/>
                <a:ea typeface="Poppins"/>
                <a:cs typeface="Poppins"/>
                <a:sym typeface="Poppins"/>
              </a:rPr>
              <a:t>,</a:t>
            </a:r>
            <a:r>
              <a:rPr lang="en" sz="1200">
                <a:solidFill>
                  <a:schemeClr val="dk1"/>
                </a:solidFill>
                <a:latin typeface="Poppins"/>
                <a:ea typeface="Poppins"/>
                <a:cs typeface="Poppins"/>
                <a:sym typeface="Poppins"/>
              </a:rPr>
              <a:t> and infographics &amp; images by </a:t>
            </a:r>
            <a:r>
              <a:rPr b="1" lang="en" sz="1200">
                <a:solidFill>
                  <a:schemeClr val="dk1"/>
                </a:solidFill>
                <a:uFill>
                  <a:noFill/>
                </a:uFill>
                <a:latin typeface="Poppins"/>
                <a:ea typeface="Poppins"/>
                <a:cs typeface="Poppins"/>
                <a:sym typeface="Poppins"/>
                <a:hlinkClick r:id="rId5">
                  <a:extLst>
                    <a:ext uri="{A12FA001-AC4F-418D-AE19-62706E023703}">
                      <ahyp:hlinkClr val="tx"/>
                    </a:ext>
                  </a:extLst>
                </a:hlinkClick>
              </a:rPr>
              <a:t>Freepik</a:t>
            </a:r>
            <a:endParaRPr b="1" sz="1200">
              <a:solidFill>
                <a:schemeClr val="dk1"/>
              </a:solidFill>
              <a:latin typeface="Poppins"/>
              <a:ea typeface="Poppins"/>
              <a:cs typeface="Poppins"/>
              <a:sym typeface="Poppi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solidFill>
          <a:schemeClr val="lt1"/>
        </a:solidFill>
      </p:bgPr>
    </p:bg>
    <p:spTree>
      <p:nvGrpSpPr>
        <p:cNvPr id="144" name="Shape 144"/>
        <p:cNvGrpSpPr/>
        <p:nvPr/>
      </p:nvGrpSpPr>
      <p:grpSpPr>
        <a:xfrm>
          <a:off x="0" y="0"/>
          <a:ext cx="0" cy="0"/>
          <a:chOff x="0" y="0"/>
          <a:chExt cx="0" cy="0"/>
        </a:xfrm>
      </p:grpSpPr>
      <p:pic>
        <p:nvPicPr>
          <p:cNvPr id="145" name="Google Shape;145;p26"/>
          <p:cNvPicPr preferRelativeResize="0"/>
          <p:nvPr/>
        </p:nvPicPr>
        <p:blipFill>
          <a:blip r:embed="rId2">
            <a:alphaModFix/>
          </a:blip>
          <a:stretch>
            <a:fillRect/>
          </a:stretch>
        </p:blipFill>
        <p:spPr>
          <a:xfrm>
            <a:off x="-31125" y="-17475"/>
            <a:ext cx="9225251" cy="5178449"/>
          </a:xfrm>
          <a:prstGeom prst="rect">
            <a:avLst/>
          </a:prstGeom>
          <a:noFill/>
          <a:ln>
            <a:noFill/>
          </a:ln>
        </p:spPr>
      </p:pic>
      <p:sp>
        <p:nvSpPr>
          <p:cNvPr id="146" name="Google Shape;146;p2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bg>
      <p:bgPr>
        <a:solidFill>
          <a:schemeClr val="lt1"/>
        </a:solidFill>
      </p:bgPr>
    </p:bg>
    <p:spTree>
      <p:nvGrpSpPr>
        <p:cNvPr id="147" name="Shape 147"/>
        <p:cNvGrpSpPr/>
        <p:nvPr/>
      </p:nvGrpSpPr>
      <p:grpSpPr>
        <a:xfrm>
          <a:off x="0" y="0"/>
          <a:ext cx="0" cy="0"/>
          <a:chOff x="0" y="0"/>
          <a:chExt cx="0" cy="0"/>
        </a:xfrm>
      </p:grpSpPr>
      <p:pic>
        <p:nvPicPr>
          <p:cNvPr id="148" name="Google Shape;148;p27"/>
          <p:cNvPicPr preferRelativeResize="0"/>
          <p:nvPr/>
        </p:nvPicPr>
        <p:blipFill rotWithShape="1">
          <a:blip r:embed="rId2">
            <a:alphaModFix/>
          </a:blip>
          <a:srcRect b="59" l="0" r="0" t="59"/>
          <a:stretch/>
        </p:blipFill>
        <p:spPr>
          <a:xfrm>
            <a:off x="-20750" y="-11650"/>
            <a:ext cx="9204499" cy="5166800"/>
          </a:xfrm>
          <a:prstGeom prst="rect">
            <a:avLst/>
          </a:prstGeom>
          <a:noFill/>
          <a:ln>
            <a:noFill/>
          </a:ln>
        </p:spPr>
      </p:pic>
      <p:sp>
        <p:nvSpPr>
          <p:cNvPr id="149" name="Google Shape;149;p2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2_1_1">
    <p:bg>
      <p:bgPr>
        <a:solidFill>
          <a:schemeClr val="lt1"/>
        </a:solidFill>
      </p:bgPr>
    </p:bg>
    <p:spTree>
      <p:nvGrpSpPr>
        <p:cNvPr id="150" name="Shape 150"/>
        <p:cNvGrpSpPr/>
        <p:nvPr/>
      </p:nvGrpSpPr>
      <p:grpSpPr>
        <a:xfrm>
          <a:off x="0" y="0"/>
          <a:ext cx="0" cy="0"/>
          <a:chOff x="0" y="0"/>
          <a:chExt cx="0" cy="0"/>
        </a:xfrm>
      </p:grpSpPr>
      <p:pic>
        <p:nvPicPr>
          <p:cNvPr id="151" name="Google Shape;151;p28"/>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2" name="Google Shape;152;p28"/>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2_1_1_2">
    <p:bg>
      <p:bgPr>
        <a:solidFill>
          <a:schemeClr val="lt1"/>
        </a:solidFill>
      </p:bgPr>
    </p:bg>
    <p:spTree>
      <p:nvGrpSpPr>
        <p:cNvPr id="153" name="Shape 153"/>
        <p:cNvGrpSpPr/>
        <p:nvPr/>
      </p:nvGrpSpPr>
      <p:grpSpPr>
        <a:xfrm>
          <a:off x="0" y="0"/>
          <a:ext cx="0" cy="0"/>
          <a:chOff x="0" y="0"/>
          <a:chExt cx="0" cy="0"/>
        </a:xfrm>
      </p:grpSpPr>
      <p:pic>
        <p:nvPicPr>
          <p:cNvPr id="154" name="Google Shape;154;p29"/>
          <p:cNvPicPr preferRelativeResize="0"/>
          <p:nvPr/>
        </p:nvPicPr>
        <p:blipFill rotWithShape="1">
          <a:blip r:embed="rId2">
            <a:alphaModFix/>
          </a:blip>
          <a:srcRect b="59" l="0" r="0" t="59"/>
          <a:stretch/>
        </p:blipFill>
        <p:spPr>
          <a:xfrm>
            <a:off x="-29125" y="-16350"/>
            <a:ext cx="9221250" cy="5176199"/>
          </a:xfrm>
          <a:prstGeom prst="rect">
            <a:avLst/>
          </a:prstGeom>
          <a:noFill/>
          <a:ln>
            <a:noFill/>
          </a:ln>
        </p:spPr>
      </p:pic>
      <p:sp>
        <p:nvSpPr>
          <p:cNvPr id="155" name="Google Shape;155;p29"/>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56" name="Shape 156"/>
        <p:cNvGrpSpPr/>
        <p:nvPr/>
      </p:nvGrpSpPr>
      <p:grpSpPr>
        <a:xfrm>
          <a:off x="0" y="0"/>
          <a:ext cx="0" cy="0"/>
          <a:chOff x="0" y="0"/>
          <a:chExt cx="0" cy="0"/>
        </a:xfrm>
      </p:grpSpPr>
      <p:pic>
        <p:nvPicPr>
          <p:cNvPr id="157" name="Google Shape;157;p30"/>
          <p:cNvPicPr preferRelativeResize="0"/>
          <p:nvPr/>
        </p:nvPicPr>
        <p:blipFill rotWithShape="1">
          <a:blip r:embed="rId2">
            <a:alphaModFix/>
          </a:blip>
          <a:srcRect b="59" l="0" r="0" t="59"/>
          <a:stretch/>
        </p:blipFill>
        <p:spPr>
          <a:xfrm>
            <a:off x="-34950" y="-19624"/>
            <a:ext cx="9232875" cy="5182749"/>
          </a:xfrm>
          <a:prstGeom prst="rect">
            <a:avLst/>
          </a:prstGeom>
          <a:noFill/>
          <a:ln>
            <a:noFill/>
          </a:ln>
        </p:spPr>
      </p:pic>
      <p:sp>
        <p:nvSpPr>
          <p:cNvPr id="158" name="Google Shape;158;p30"/>
          <p:cNvSpPr/>
          <p:nvPr/>
        </p:nvSpPr>
        <p:spPr>
          <a:xfrm>
            <a:off x="360000" y="360000"/>
            <a:ext cx="8424000" cy="44235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b="19" l="0" r="0" t="29"/>
          <a:stretch/>
        </p:blipFill>
        <p:spPr>
          <a:xfrm>
            <a:off x="-23300" y="-9475"/>
            <a:ext cx="9190601" cy="5162450"/>
          </a:xfrm>
          <a:prstGeom prst="rect">
            <a:avLst/>
          </a:prstGeom>
          <a:noFill/>
          <a:ln>
            <a:noFill/>
          </a:ln>
        </p:spPr>
      </p:pic>
      <p:sp>
        <p:nvSpPr>
          <p:cNvPr id="19" name="Google Shape;19;p4"/>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0" name="Google Shape;20;p4"/>
          <p:cNvSpPr txBox="1"/>
          <p:nvPr>
            <p:ph idx="1" type="body"/>
          </p:nvPr>
        </p:nvSpPr>
        <p:spPr>
          <a:xfrm>
            <a:off x="720000" y="1065500"/>
            <a:ext cx="7704000" cy="35379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rgbClr val="434343"/>
              </a:buClr>
              <a:buSzPts val="1400"/>
              <a:buChar char="●"/>
              <a:defRPr sz="12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
    <p:spTree>
      <p:nvGrpSpPr>
        <p:cNvPr id="159" name="Shape 159"/>
        <p:cNvGrpSpPr/>
        <p:nvPr/>
      </p:nvGrpSpPr>
      <p:grpSpPr>
        <a:xfrm>
          <a:off x="0" y="0"/>
          <a:ext cx="0" cy="0"/>
          <a:chOff x="0" y="0"/>
          <a:chExt cx="0" cy="0"/>
        </a:xfrm>
      </p:grpSpPr>
      <p:pic>
        <p:nvPicPr>
          <p:cNvPr id="160" name="Google Shape;160;p31"/>
          <p:cNvPicPr preferRelativeResize="0"/>
          <p:nvPr/>
        </p:nvPicPr>
        <p:blipFill rotWithShape="1">
          <a:blip r:embed="rId2">
            <a:alphaModFix/>
          </a:blip>
          <a:srcRect b="0" l="0" r="0" t="0"/>
          <a:stretch/>
        </p:blipFill>
        <p:spPr>
          <a:xfrm flipH="1">
            <a:off x="-40776" y="-18375"/>
            <a:ext cx="9208151" cy="51750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1_1">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2">
            <a:alphaModFix/>
          </a:blip>
          <a:stretch>
            <a:fillRect/>
          </a:stretch>
        </p:blipFill>
        <p:spPr>
          <a:xfrm>
            <a:off x="-27200" y="-11650"/>
            <a:ext cx="9198400" cy="5166800"/>
          </a:xfrm>
          <a:prstGeom prst="rect">
            <a:avLst/>
          </a:prstGeom>
          <a:noFill/>
          <a:ln>
            <a:noFill/>
          </a:ln>
        </p:spPr>
      </p:pic>
      <p:pic>
        <p:nvPicPr>
          <p:cNvPr id="163" name="Google Shape;163;p32"/>
          <p:cNvPicPr preferRelativeResize="0"/>
          <p:nvPr/>
        </p:nvPicPr>
        <p:blipFill rotWithShape="1">
          <a:blip r:embed="rId3">
            <a:alphaModFix/>
          </a:blip>
          <a:srcRect b="0" l="0" r="0" t="0"/>
          <a:stretch/>
        </p:blipFill>
        <p:spPr>
          <a:xfrm rot="10800000">
            <a:off x="-49551" y="-23300"/>
            <a:ext cx="9225701" cy="518487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99" l="0" r="0" t="89"/>
          <a:stretch/>
        </p:blipFill>
        <p:spPr>
          <a:xfrm flipH="1" rot="10800000">
            <a:off x="-23300" y="-13074"/>
            <a:ext cx="9209575" cy="5169649"/>
          </a:xfrm>
          <a:prstGeom prst="rect">
            <a:avLst/>
          </a:prstGeom>
          <a:noFill/>
          <a:ln>
            <a:noFill/>
          </a:ln>
        </p:spPr>
      </p:pic>
      <p:sp>
        <p:nvSpPr>
          <p:cNvPr id="23" name="Google Shape;23;p5"/>
          <p:cNvSpPr txBox="1"/>
          <p:nvPr>
            <p:ph idx="1" type="subTitle"/>
          </p:nvPr>
        </p:nvSpPr>
        <p:spPr>
          <a:xfrm>
            <a:off x="17157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4" name="Google Shape;24;p5"/>
          <p:cNvSpPr txBox="1"/>
          <p:nvPr>
            <p:ph idx="2" type="subTitle"/>
          </p:nvPr>
        </p:nvSpPr>
        <p:spPr>
          <a:xfrm>
            <a:off x="4804975" y="1898662"/>
            <a:ext cx="1954200" cy="667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sz="2400">
                <a:solidFill>
                  <a:schemeClr val="dk1"/>
                </a:solidFill>
                <a:latin typeface="Poppins SemiBold"/>
                <a:ea typeface="Poppins SemiBold"/>
                <a:cs typeface="Poppins SemiBold"/>
                <a:sym typeface="Poppins SemiBo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3" type="subTitle"/>
          </p:nvPr>
        </p:nvSpPr>
        <p:spPr>
          <a:xfrm>
            <a:off x="17158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 name="Google Shape;26;p5"/>
          <p:cNvSpPr txBox="1"/>
          <p:nvPr>
            <p:ph idx="4" type="subTitle"/>
          </p:nvPr>
        </p:nvSpPr>
        <p:spPr>
          <a:xfrm>
            <a:off x="4805025" y="2565850"/>
            <a:ext cx="2623200" cy="1368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23300" y="-13075"/>
            <a:ext cx="9209599" cy="5169651"/>
          </a:xfrm>
          <a:prstGeom prst="rect">
            <a:avLst/>
          </a:prstGeom>
          <a:noFill/>
          <a:ln>
            <a:noFill/>
          </a:ln>
        </p:spPr>
      </p:pic>
      <p:sp>
        <p:nvSpPr>
          <p:cNvPr id="29" name="Google Shape;29;p6"/>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pic>
        <p:nvPicPr>
          <p:cNvPr id="31" name="Google Shape;31;p7"/>
          <p:cNvPicPr preferRelativeResize="0"/>
          <p:nvPr/>
        </p:nvPicPr>
        <p:blipFill rotWithShape="1">
          <a:blip r:embed="rId2">
            <a:alphaModFix/>
          </a:blip>
          <a:srcRect b="0" l="59" r="59" t="0"/>
          <a:stretch/>
        </p:blipFill>
        <p:spPr>
          <a:xfrm>
            <a:off x="-35900" y="-13010"/>
            <a:ext cx="9198401" cy="5169520"/>
          </a:xfrm>
          <a:prstGeom prst="rect">
            <a:avLst/>
          </a:prstGeom>
          <a:noFill/>
          <a:ln>
            <a:noFill/>
          </a:ln>
        </p:spPr>
      </p:pic>
      <p:sp>
        <p:nvSpPr>
          <p:cNvPr id="32" name="Google Shape;32;p7"/>
          <p:cNvSpPr txBox="1"/>
          <p:nvPr>
            <p:ph idx="1" type="body"/>
          </p:nvPr>
        </p:nvSpPr>
        <p:spPr>
          <a:xfrm>
            <a:off x="1105025" y="1402600"/>
            <a:ext cx="5395500" cy="2801100"/>
          </a:xfrm>
          <a:prstGeom prst="rect">
            <a:avLst/>
          </a:prstGeom>
        </p:spPr>
        <p:txBody>
          <a:bodyPr anchorCtr="0" anchor="ctr" bIns="91425" lIns="91425" spcFirstLastPara="1" rIns="91425" wrap="square" tIns="91425">
            <a:noAutofit/>
          </a:bodyPr>
          <a:lstStyle>
            <a:lvl1pPr indent="-317500" lvl="0" marL="457200" rtl="0">
              <a:lnSpc>
                <a:spcPct val="115000"/>
              </a:lnSpc>
              <a:spcBef>
                <a:spcPts val="0"/>
              </a:spcBef>
              <a:spcAft>
                <a:spcPts val="0"/>
              </a:spcAft>
              <a:buClr>
                <a:srgbClr val="434343"/>
              </a:buClr>
              <a:buSzPts val="1400"/>
              <a:buChar char="●"/>
              <a:defRPr sz="1400">
                <a:solidFill>
                  <a:srgbClr val="434343"/>
                </a:solidFill>
              </a:defRPr>
            </a:lvl1pPr>
            <a:lvl2pPr indent="-317500" lvl="1" marL="914400" rtl="0">
              <a:lnSpc>
                <a:spcPct val="115000"/>
              </a:lnSpc>
              <a:spcBef>
                <a:spcPts val="0"/>
              </a:spcBef>
              <a:spcAft>
                <a:spcPts val="0"/>
              </a:spcAft>
              <a:buClr>
                <a:srgbClr val="434343"/>
              </a:buClr>
              <a:buSzPts val="1400"/>
              <a:buChar char="○"/>
              <a:defRPr>
                <a:solidFill>
                  <a:srgbClr val="434343"/>
                </a:solidFill>
              </a:defRPr>
            </a:lvl2pPr>
            <a:lvl3pPr indent="-317500" lvl="2" marL="1371600" rtl="0">
              <a:lnSpc>
                <a:spcPct val="115000"/>
              </a:lnSpc>
              <a:spcBef>
                <a:spcPts val="0"/>
              </a:spcBef>
              <a:spcAft>
                <a:spcPts val="0"/>
              </a:spcAft>
              <a:buClr>
                <a:srgbClr val="434343"/>
              </a:buClr>
              <a:buSzPts val="1400"/>
              <a:buChar char="■"/>
              <a:defRPr>
                <a:solidFill>
                  <a:srgbClr val="434343"/>
                </a:solidFill>
              </a:defRPr>
            </a:lvl3pPr>
            <a:lvl4pPr indent="-317500" lvl="3" marL="1828800" rtl="0">
              <a:lnSpc>
                <a:spcPct val="115000"/>
              </a:lnSpc>
              <a:spcBef>
                <a:spcPts val="0"/>
              </a:spcBef>
              <a:spcAft>
                <a:spcPts val="0"/>
              </a:spcAft>
              <a:buClr>
                <a:srgbClr val="434343"/>
              </a:buClr>
              <a:buSzPts val="1400"/>
              <a:buChar char="●"/>
              <a:defRPr>
                <a:solidFill>
                  <a:srgbClr val="434343"/>
                </a:solidFill>
              </a:defRPr>
            </a:lvl4pPr>
            <a:lvl5pPr indent="-317500" lvl="4" marL="2286000" rtl="0">
              <a:lnSpc>
                <a:spcPct val="115000"/>
              </a:lnSpc>
              <a:spcBef>
                <a:spcPts val="0"/>
              </a:spcBef>
              <a:spcAft>
                <a:spcPts val="0"/>
              </a:spcAft>
              <a:buClr>
                <a:srgbClr val="434343"/>
              </a:buClr>
              <a:buSzPts val="1400"/>
              <a:buChar char="○"/>
              <a:defRPr>
                <a:solidFill>
                  <a:srgbClr val="434343"/>
                </a:solidFill>
              </a:defRPr>
            </a:lvl5pPr>
            <a:lvl6pPr indent="-317500" lvl="5" marL="2743200" rtl="0">
              <a:lnSpc>
                <a:spcPct val="115000"/>
              </a:lnSpc>
              <a:spcBef>
                <a:spcPts val="0"/>
              </a:spcBef>
              <a:spcAft>
                <a:spcPts val="0"/>
              </a:spcAft>
              <a:buClr>
                <a:srgbClr val="434343"/>
              </a:buClr>
              <a:buSzPts val="1400"/>
              <a:buChar char="■"/>
              <a:defRPr>
                <a:solidFill>
                  <a:srgbClr val="434343"/>
                </a:solidFill>
              </a:defRPr>
            </a:lvl6pPr>
            <a:lvl7pPr indent="-317500" lvl="6" marL="3200400" rtl="0">
              <a:lnSpc>
                <a:spcPct val="115000"/>
              </a:lnSpc>
              <a:spcBef>
                <a:spcPts val="0"/>
              </a:spcBef>
              <a:spcAft>
                <a:spcPts val="0"/>
              </a:spcAft>
              <a:buClr>
                <a:srgbClr val="434343"/>
              </a:buClr>
              <a:buSzPts val="1400"/>
              <a:buChar char="●"/>
              <a:defRPr>
                <a:solidFill>
                  <a:srgbClr val="434343"/>
                </a:solidFill>
              </a:defRPr>
            </a:lvl7pPr>
            <a:lvl8pPr indent="-317500" lvl="7" marL="3657600" rtl="0">
              <a:lnSpc>
                <a:spcPct val="115000"/>
              </a:lnSpc>
              <a:spcBef>
                <a:spcPts val="0"/>
              </a:spcBef>
              <a:spcAft>
                <a:spcPts val="0"/>
              </a:spcAft>
              <a:buClr>
                <a:srgbClr val="434343"/>
              </a:buClr>
              <a:buSzPts val="1400"/>
              <a:buChar char="○"/>
              <a:defRPr>
                <a:solidFill>
                  <a:srgbClr val="434343"/>
                </a:solidFill>
              </a:defRPr>
            </a:lvl8pPr>
            <a:lvl9pPr indent="-317500" lvl="8" marL="4114800" rtl="0">
              <a:lnSpc>
                <a:spcPct val="115000"/>
              </a:lnSpc>
              <a:spcBef>
                <a:spcPts val="0"/>
              </a:spcBef>
              <a:spcAft>
                <a:spcPts val="0"/>
              </a:spcAft>
              <a:buClr>
                <a:srgbClr val="434343"/>
              </a:buClr>
              <a:buSzPts val="1400"/>
              <a:buChar char="■"/>
              <a:defRPr>
                <a:solidFill>
                  <a:srgbClr val="434343"/>
                </a:solidFill>
              </a:defRPr>
            </a:lvl9pPr>
          </a:lstStyle>
          <a:p/>
        </p:txBody>
      </p:sp>
      <p:sp>
        <p:nvSpPr>
          <p:cNvPr id="33" name="Google Shape;33;p7"/>
          <p:cNvSpPr txBox="1"/>
          <p:nvPr>
            <p:ph type="title"/>
          </p:nvPr>
        </p:nvSpPr>
        <p:spPr>
          <a:xfrm>
            <a:off x="720000" y="387600"/>
            <a:ext cx="6343200" cy="575700"/>
          </a:xfrm>
          <a:prstGeom prst="rect">
            <a:avLst/>
          </a:prstGeom>
        </p:spPr>
        <p:txBody>
          <a:bodyPr anchorCtr="0" anchor="ctr"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pic>
        <p:nvPicPr>
          <p:cNvPr id="35" name="Google Shape;35;p8"/>
          <p:cNvPicPr preferRelativeResize="0"/>
          <p:nvPr/>
        </p:nvPicPr>
        <p:blipFill rotWithShape="1">
          <a:blip r:embed="rId2">
            <a:alphaModFix/>
          </a:blip>
          <a:srcRect b="0" l="0" r="0" t="0"/>
          <a:stretch/>
        </p:blipFill>
        <p:spPr>
          <a:xfrm>
            <a:off x="-29125" y="-11825"/>
            <a:ext cx="9184849" cy="5161925"/>
          </a:xfrm>
          <a:prstGeom prst="rect">
            <a:avLst/>
          </a:prstGeom>
          <a:noFill/>
          <a:ln>
            <a:noFill/>
          </a:ln>
        </p:spPr>
      </p:pic>
      <p:sp>
        <p:nvSpPr>
          <p:cNvPr id="36" name="Google Shape;36;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b="59" l="0" r="0" t="59"/>
          <a:stretch/>
        </p:blipFill>
        <p:spPr>
          <a:xfrm>
            <a:off x="-27200" y="-11650"/>
            <a:ext cx="9198400" cy="5166800"/>
          </a:xfrm>
          <a:prstGeom prst="rect">
            <a:avLst/>
          </a:prstGeom>
          <a:noFill/>
          <a:ln>
            <a:noFill/>
          </a:ln>
        </p:spPr>
      </p:pic>
      <p:sp>
        <p:nvSpPr>
          <p:cNvPr id="39" name="Google Shape;39;p9"/>
          <p:cNvSpPr txBox="1"/>
          <p:nvPr>
            <p:ph type="title"/>
          </p:nvPr>
        </p:nvSpPr>
        <p:spPr>
          <a:xfrm>
            <a:off x="1684275" y="1036950"/>
            <a:ext cx="4430100" cy="9813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 name="Google Shape;40;p9"/>
          <p:cNvSpPr txBox="1"/>
          <p:nvPr>
            <p:ph idx="1" type="subTitle"/>
          </p:nvPr>
        </p:nvSpPr>
        <p:spPr>
          <a:xfrm>
            <a:off x="1684275" y="2018250"/>
            <a:ext cx="4430100" cy="2088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solidFill>
                  <a:schemeClr val="dk1"/>
                </a:solidFill>
                <a:latin typeface="Poppins"/>
                <a:ea typeface="Poppins"/>
                <a:cs typeface="Poppins"/>
                <a:sym typeface="Poppi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type="title"/>
          </p:nvPr>
        </p:nvSpPr>
        <p:spPr>
          <a:xfrm>
            <a:off x="2688075" y="1638900"/>
            <a:ext cx="3838200" cy="186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1pPr>
            <a:lvl2pPr lvl="1"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2pPr>
            <a:lvl3pPr lvl="2"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3pPr>
            <a:lvl4pPr lvl="3"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4pPr>
            <a:lvl5pPr lvl="4"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5pPr>
            <a:lvl6pPr lvl="5"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6pPr>
            <a:lvl7pPr lvl="6"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7pPr>
            <a:lvl8pPr lvl="7"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8pPr>
            <a:lvl9pPr lvl="8" rtl="0">
              <a:spcBef>
                <a:spcPts val="0"/>
              </a:spcBef>
              <a:spcAft>
                <a:spcPts val="0"/>
              </a:spcAft>
              <a:buClr>
                <a:schemeClr val="dk1"/>
              </a:buClr>
              <a:buSzPts val="3300"/>
              <a:buFont typeface="Poppins SemiBold"/>
              <a:buNone/>
              <a:defRPr sz="3300">
                <a:solidFill>
                  <a:schemeClr val="dk1"/>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indent="-317500" lvl="1" marL="914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indent="-317500" lvl="2" marL="1371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indent="-317500" lvl="3" marL="18288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indent="-317500" lvl="4" marL="22860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indent="-317500" lvl="5" marL="27432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indent="-317500" lvl="6" marL="32004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indent="-317500" lvl="7" marL="3657600" rtl="0">
              <a:lnSpc>
                <a:spcPct val="115000"/>
              </a:lnSpc>
              <a:spcBef>
                <a:spcPts val="160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indent="-317500" lvl="8" marL="4114800" rtl="0">
              <a:lnSpc>
                <a:spcPct val="115000"/>
              </a:lnSpc>
              <a:spcBef>
                <a:spcPts val="1600"/>
              </a:spcBef>
              <a:spcAft>
                <a:spcPts val="1600"/>
              </a:spcAft>
              <a:buClr>
                <a:schemeClr val="dk1"/>
              </a:buClr>
              <a:buSzPts val="1400"/>
              <a:buFont typeface="Poppins"/>
              <a:buChar char="■"/>
              <a:defRPr>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0.pn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p33"/>
          <p:cNvSpPr txBox="1"/>
          <p:nvPr>
            <p:ph type="ctrTitle"/>
          </p:nvPr>
        </p:nvSpPr>
        <p:spPr>
          <a:xfrm>
            <a:off x="1457625" y="0"/>
            <a:ext cx="6452400" cy="13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Pillars of OOP</a:t>
            </a:r>
            <a:endParaRPr/>
          </a:p>
        </p:txBody>
      </p:sp>
      <p:sp>
        <p:nvSpPr>
          <p:cNvPr id="169" name="Google Shape;169;p33"/>
          <p:cNvSpPr txBox="1"/>
          <p:nvPr>
            <p:ph idx="1" type="subTitle"/>
          </p:nvPr>
        </p:nvSpPr>
        <p:spPr>
          <a:xfrm>
            <a:off x="2248400" y="1035225"/>
            <a:ext cx="4746600" cy="405900"/>
          </a:xfrm>
          <a:prstGeom prst="rect">
            <a:avLst/>
          </a:prstGeom>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Let’s gooo…</a:t>
            </a:r>
            <a:endParaRPr/>
          </a:p>
        </p:txBody>
      </p:sp>
      <p:pic>
        <p:nvPicPr>
          <p:cNvPr id="170" name="Google Shape;170;p33"/>
          <p:cNvPicPr preferRelativeResize="0"/>
          <p:nvPr/>
        </p:nvPicPr>
        <p:blipFill>
          <a:blip r:embed="rId3">
            <a:alphaModFix/>
          </a:blip>
          <a:stretch>
            <a:fillRect/>
          </a:stretch>
        </p:blipFill>
        <p:spPr>
          <a:xfrm>
            <a:off x="2569625" y="1581100"/>
            <a:ext cx="4104151" cy="3397576"/>
          </a:xfrm>
          <a:prstGeom prst="rect">
            <a:avLst/>
          </a:prstGeom>
          <a:noFill/>
          <a:ln>
            <a:noFill/>
          </a:ln>
        </p:spPr>
      </p:pic>
      <p:sp>
        <p:nvSpPr>
          <p:cNvPr id="171" name="Google Shape;171;p33"/>
          <p:cNvSpPr txBox="1"/>
          <p:nvPr/>
        </p:nvSpPr>
        <p:spPr>
          <a:xfrm>
            <a:off x="5429225" y="1838775"/>
            <a:ext cx="144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Encapsulation</a:t>
            </a:r>
            <a:endParaRPr/>
          </a:p>
        </p:txBody>
      </p:sp>
      <p:sp>
        <p:nvSpPr>
          <p:cNvPr id="172" name="Google Shape;172;p33"/>
          <p:cNvSpPr txBox="1"/>
          <p:nvPr/>
        </p:nvSpPr>
        <p:spPr>
          <a:xfrm>
            <a:off x="4348375" y="1689650"/>
            <a:ext cx="123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Abstraction</a:t>
            </a:r>
            <a:endParaRPr/>
          </a:p>
        </p:txBody>
      </p:sp>
      <p:sp>
        <p:nvSpPr>
          <p:cNvPr id="173" name="Google Shape;173;p33"/>
          <p:cNvSpPr txBox="1"/>
          <p:nvPr/>
        </p:nvSpPr>
        <p:spPr>
          <a:xfrm>
            <a:off x="3068700" y="2025100"/>
            <a:ext cx="1441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Polymorphism</a:t>
            </a:r>
            <a:endParaRPr/>
          </a:p>
        </p:txBody>
      </p:sp>
      <p:sp>
        <p:nvSpPr>
          <p:cNvPr id="174" name="Google Shape;174;p33"/>
          <p:cNvSpPr txBox="1"/>
          <p:nvPr/>
        </p:nvSpPr>
        <p:spPr>
          <a:xfrm>
            <a:off x="2559325" y="3416575"/>
            <a:ext cx="106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Inheritance</a:t>
            </a:r>
            <a:endParaRPr/>
          </a:p>
        </p:txBody>
      </p:sp>
      <p:sp>
        <p:nvSpPr>
          <p:cNvPr id="175" name="Google Shape;175;p33"/>
          <p:cNvSpPr txBox="1"/>
          <p:nvPr/>
        </p:nvSpPr>
        <p:spPr>
          <a:xfrm>
            <a:off x="2994175" y="4273825"/>
            <a:ext cx="807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Class</a:t>
            </a:r>
            <a:endParaRPr/>
          </a:p>
        </p:txBody>
      </p:sp>
      <p:sp>
        <p:nvSpPr>
          <p:cNvPr id="176" name="Google Shape;176;p33"/>
          <p:cNvSpPr txBox="1"/>
          <p:nvPr/>
        </p:nvSpPr>
        <p:spPr>
          <a:xfrm>
            <a:off x="4447750" y="4578475"/>
            <a:ext cx="91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Object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Explanation</a:t>
            </a:r>
            <a:endParaRPr sz="2500"/>
          </a:p>
        </p:txBody>
      </p:sp>
      <p:sp>
        <p:nvSpPr>
          <p:cNvPr id="242" name="Google Shape;242;p42"/>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In the example, we can see that “player1.speak()” gives us an output where name and age of a person is displayed but we as a user do not need to understand how it is happening. </a:t>
            </a:r>
            <a:endParaRPr sz="2000">
              <a:latin typeface="Poppins Medium"/>
              <a:ea typeface="Poppins Medium"/>
              <a:cs typeface="Poppins Medium"/>
              <a:sym typeface="Poppi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1400400" y="213650"/>
            <a:ext cx="6343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look at another example:</a:t>
            </a:r>
            <a:endParaRPr sz="2000"/>
          </a:p>
        </p:txBody>
      </p:sp>
      <p:pic>
        <p:nvPicPr>
          <p:cNvPr id="248" name="Google Shape;248;p43"/>
          <p:cNvPicPr preferRelativeResize="0"/>
          <p:nvPr/>
        </p:nvPicPr>
        <p:blipFill>
          <a:blip r:embed="rId3">
            <a:alphaModFix/>
          </a:blip>
          <a:stretch>
            <a:fillRect/>
          </a:stretch>
        </p:blipFill>
        <p:spPr>
          <a:xfrm>
            <a:off x="1733550" y="1813525"/>
            <a:ext cx="5676900" cy="135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Explanation</a:t>
            </a:r>
            <a:endParaRPr sz="2500"/>
          </a:p>
        </p:txBody>
      </p:sp>
      <p:sp>
        <p:nvSpPr>
          <p:cNvPr id="254" name="Google Shape;254;p44"/>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In the last example, we use </a:t>
            </a:r>
            <a:r>
              <a:rPr lang="en" sz="2000">
                <a:solidFill>
                  <a:srgbClr val="000000"/>
                </a:solidFill>
                <a:latin typeface="Poppins Medium"/>
                <a:ea typeface="Poppins Medium"/>
                <a:cs typeface="Poppins Medium"/>
                <a:sym typeface="Poppins Medium"/>
              </a:rPr>
              <a:t>something</a:t>
            </a:r>
            <a:r>
              <a:rPr lang="en" sz="2000">
                <a:solidFill>
                  <a:srgbClr val="000000"/>
                </a:solidFill>
                <a:latin typeface="Poppins Medium"/>
                <a:ea typeface="Poppins Medium"/>
                <a:cs typeface="Poppins Medium"/>
                <a:sym typeface="Poppins Medium"/>
              </a:rPr>
              <a:t> called “len(my_list)”. It gave us the length of our list but we do not necessarily need to know on how ‘len’ does what it does. We only need to implement it and do not require any specialization on working mechanism of len. </a:t>
            </a:r>
            <a:endParaRPr sz="2000">
              <a:latin typeface="Poppins Medium"/>
              <a:ea typeface="Poppins Medium"/>
              <a:cs typeface="Poppins Medium"/>
              <a:sym typeface="Poppi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45"/>
          <p:cNvSpPr txBox="1"/>
          <p:nvPr>
            <p:ph type="title"/>
          </p:nvPr>
        </p:nvSpPr>
        <p:spPr>
          <a:xfrm>
            <a:off x="3348500" y="1742700"/>
            <a:ext cx="20238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Handling Complexity</a:t>
            </a:r>
            <a:endParaRPr/>
          </a:p>
        </p:txBody>
      </p:sp>
      <p:sp>
        <p:nvSpPr>
          <p:cNvPr id="260" name="Google Shape;260;p45"/>
          <p:cNvSpPr txBox="1"/>
          <p:nvPr>
            <p:ph idx="2" type="title"/>
          </p:nvPr>
        </p:nvSpPr>
        <p:spPr>
          <a:xfrm>
            <a:off x="63120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61" name="Google Shape;261;p45"/>
          <p:cNvSpPr txBox="1"/>
          <p:nvPr>
            <p:ph idx="3" type="title"/>
          </p:nvPr>
        </p:nvSpPr>
        <p:spPr>
          <a:xfrm>
            <a:off x="6235850" y="1742700"/>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Increased Efficiency</a:t>
            </a:r>
            <a:endParaRPr/>
          </a:p>
        </p:txBody>
      </p:sp>
      <p:sp>
        <p:nvSpPr>
          <p:cNvPr id="262" name="Google Shape;262;p45"/>
          <p:cNvSpPr txBox="1"/>
          <p:nvPr>
            <p:ph idx="5" type="title"/>
          </p:nvPr>
        </p:nvSpPr>
        <p:spPr>
          <a:xfrm>
            <a:off x="3348500" y="3608375"/>
            <a:ext cx="22746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Maintainable</a:t>
            </a:r>
            <a:endParaRPr/>
          </a:p>
        </p:txBody>
      </p:sp>
      <p:sp>
        <p:nvSpPr>
          <p:cNvPr id="263" name="Google Shape;263;p45"/>
          <p:cNvSpPr txBox="1"/>
          <p:nvPr>
            <p:ph idx="7" type="title"/>
          </p:nvPr>
        </p:nvSpPr>
        <p:spPr>
          <a:xfrm>
            <a:off x="6235850" y="3608375"/>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Modular</a:t>
            </a:r>
            <a:endParaRPr/>
          </a:p>
        </p:txBody>
      </p:sp>
      <p:sp>
        <p:nvSpPr>
          <p:cNvPr id="264" name="Google Shape;264;p45"/>
          <p:cNvSpPr txBox="1"/>
          <p:nvPr>
            <p:ph idx="9" type="title"/>
          </p:nvPr>
        </p:nvSpPr>
        <p:spPr>
          <a:xfrm>
            <a:off x="34662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65" name="Google Shape;265;p45"/>
          <p:cNvSpPr txBox="1"/>
          <p:nvPr>
            <p:ph idx="13" type="title"/>
          </p:nvPr>
        </p:nvSpPr>
        <p:spPr>
          <a:xfrm>
            <a:off x="34662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66" name="Google Shape;266;p45"/>
          <p:cNvSpPr txBox="1"/>
          <p:nvPr>
            <p:ph idx="14" type="title"/>
          </p:nvPr>
        </p:nvSpPr>
        <p:spPr>
          <a:xfrm>
            <a:off x="63120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67" name="Google Shape;267;p45"/>
          <p:cNvSpPr txBox="1"/>
          <p:nvPr>
            <p:ph idx="15" type="title"/>
          </p:nvPr>
        </p:nvSpPr>
        <p:spPr>
          <a:xfrm>
            <a:off x="720000" y="387600"/>
            <a:ext cx="66225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of Abstraction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6"/>
          <p:cNvSpPr txBox="1"/>
          <p:nvPr>
            <p:ph type="title"/>
          </p:nvPr>
        </p:nvSpPr>
        <p:spPr>
          <a:xfrm>
            <a:off x="720000" y="1232019"/>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Inheritance</a:t>
            </a:r>
            <a:endParaRPr/>
          </a:p>
        </p:txBody>
      </p:sp>
      <p:sp>
        <p:nvSpPr>
          <p:cNvPr id="273" name="Google Shape;273;p46"/>
          <p:cNvSpPr txBox="1"/>
          <p:nvPr>
            <p:ph idx="2" type="title"/>
          </p:nvPr>
        </p:nvSpPr>
        <p:spPr>
          <a:xfrm>
            <a:off x="4039050" y="1661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74" name="Google Shape;274;p46"/>
          <p:cNvSpPr txBox="1"/>
          <p:nvPr>
            <p:ph idx="1" type="subTitle"/>
          </p:nvPr>
        </p:nvSpPr>
        <p:spPr>
          <a:xfrm>
            <a:off x="2031900" y="2073825"/>
            <a:ext cx="5080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Obtaining properties &amp; </a:t>
            </a:r>
            <a:r>
              <a:rPr lang="en">
                <a:latin typeface="Poppins Medium"/>
                <a:ea typeface="Poppins Medium"/>
                <a:cs typeface="Poppins Medium"/>
                <a:sym typeface="Poppins Medium"/>
              </a:rPr>
              <a:t>characteristics</a:t>
            </a:r>
            <a:endParaRPr>
              <a:latin typeface="Poppins Medium"/>
              <a:ea typeface="Poppins Medium"/>
              <a:cs typeface="Poppins Medium"/>
              <a:sym typeface="Poppins Medium"/>
            </a:endParaRPr>
          </a:p>
        </p:txBody>
      </p:sp>
      <p:pic>
        <p:nvPicPr>
          <p:cNvPr id="275" name="Google Shape;275;p46"/>
          <p:cNvPicPr preferRelativeResize="0"/>
          <p:nvPr/>
        </p:nvPicPr>
        <p:blipFill>
          <a:blip r:embed="rId3">
            <a:alphaModFix/>
          </a:blip>
          <a:stretch>
            <a:fillRect/>
          </a:stretch>
        </p:blipFill>
        <p:spPr>
          <a:xfrm>
            <a:off x="2119138" y="2554725"/>
            <a:ext cx="4905726" cy="252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7"/>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81" name="Google Shape;281;p47"/>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latin typeface="Poppins Medium"/>
                <a:ea typeface="Poppins Medium"/>
                <a:cs typeface="Poppins Medium"/>
                <a:sym typeface="Poppins Medium"/>
              </a:rPr>
              <a:t>Inheritance allows us to define classes that inherits all the methods and properties from another class. The class from where the properties are being inherited are called parent class or base class while the class that inherits from another class is </a:t>
            </a:r>
            <a:r>
              <a:rPr lang="en" sz="2000">
                <a:latin typeface="Poppins Medium"/>
                <a:ea typeface="Poppins Medium"/>
                <a:cs typeface="Poppins Medium"/>
                <a:sym typeface="Poppins Medium"/>
              </a:rPr>
              <a:t>known as child class or derived class.</a:t>
            </a:r>
            <a:endParaRPr sz="2000">
              <a:latin typeface="Poppins Medium"/>
              <a:ea typeface="Poppins Medium"/>
              <a:cs typeface="Poppins Medium"/>
              <a:sym typeface="Poppi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1400400" y="213650"/>
            <a:ext cx="6343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look at the example below:</a:t>
            </a:r>
            <a:endParaRPr sz="2000"/>
          </a:p>
        </p:txBody>
      </p:sp>
      <p:pic>
        <p:nvPicPr>
          <p:cNvPr id="287" name="Google Shape;287;p48"/>
          <p:cNvPicPr preferRelativeResize="0"/>
          <p:nvPr/>
        </p:nvPicPr>
        <p:blipFill>
          <a:blip r:embed="rId3">
            <a:alphaModFix/>
          </a:blip>
          <a:stretch>
            <a:fillRect/>
          </a:stretch>
        </p:blipFill>
        <p:spPr>
          <a:xfrm>
            <a:off x="2892875" y="1446450"/>
            <a:ext cx="3358250" cy="2371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9"/>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Explanation</a:t>
            </a:r>
            <a:endParaRPr sz="2500"/>
          </a:p>
        </p:txBody>
      </p:sp>
      <p:sp>
        <p:nvSpPr>
          <p:cNvPr id="293" name="Google Shape;293;p49"/>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Initially, only the “User” class have access to the “sign_in” function. But how can the function be accessed by other classes ??</a:t>
            </a:r>
            <a:endParaRPr sz="2000">
              <a:solidFill>
                <a:srgbClr val="000000"/>
              </a:solidFill>
              <a:latin typeface="Poppins Medium"/>
              <a:ea typeface="Poppins Medium"/>
              <a:cs typeface="Poppins Medium"/>
              <a:sym typeface="Poppins Medium"/>
            </a:endParaRPr>
          </a:p>
          <a:p>
            <a:pPr indent="0" lvl="0" marL="0" rtl="0" algn="ctr">
              <a:spcBef>
                <a:spcPts val="0"/>
              </a:spcBef>
              <a:spcAft>
                <a:spcPts val="0"/>
              </a:spcAft>
              <a:buNone/>
            </a:pPr>
            <a:r>
              <a:t/>
            </a:r>
            <a:endParaRPr sz="2000">
              <a:solidFill>
                <a:srgbClr val="000000"/>
              </a:solidFill>
              <a:latin typeface="Poppins Medium"/>
              <a:ea typeface="Poppins Medium"/>
              <a:cs typeface="Poppins Medium"/>
              <a:sym typeface="Poppins Medium"/>
            </a:endParaRPr>
          </a:p>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Well, Inheritance is the solution.</a:t>
            </a:r>
            <a:endParaRPr sz="2000">
              <a:solidFill>
                <a:srgbClr val="000000"/>
              </a:solidFill>
              <a:latin typeface="Poppins Medium"/>
              <a:ea typeface="Poppins Medium"/>
              <a:cs typeface="Poppins Medium"/>
              <a:sym typeface="Poppins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1400400" y="213650"/>
            <a:ext cx="6343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look at the example again:</a:t>
            </a:r>
            <a:endParaRPr sz="2000"/>
          </a:p>
        </p:txBody>
      </p:sp>
      <p:pic>
        <p:nvPicPr>
          <p:cNvPr id="299" name="Google Shape;299;p50"/>
          <p:cNvPicPr preferRelativeResize="0"/>
          <p:nvPr/>
        </p:nvPicPr>
        <p:blipFill>
          <a:blip r:embed="rId3">
            <a:alphaModFix/>
          </a:blip>
          <a:stretch>
            <a:fillRect/>
          </a:stretch>
        </p:blipFill>
        <p:spPr>
          <a:xfrm>
            <a:off x="2724150" y="992775"/>
            <a:ext cx="3695700" cy="2981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Explanation</a:t>
            </a:r>
            <a:endParaRPr sz="2500"/>
          </a:p>
        </p:txBody>
      </p:sp>
      <p:sp>
        <p:nvSpPr>
          <p:cNvPr id="305" name="Google Shape;305;p51"/>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As we needed access to sign_in, we passed the name of parent class as argument to the child class.</a:t>
            </a:r>
            <a:endParaRPr sz="2000">
              <a:latin typeface="Poppins Medium"/>
              <a:ea typeface="Poppins Medium"/>
              <a:cs typeface="Poppins Medium"/>
              <a:sym typeface="Poppi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4"/>
          <p:cNvSpPr txBox="1"/>
          <p:nvPr>
            <p:ph type="title"/>
          </p:nvPr>
        </p:nvSpPr>
        <p:spPr>
          <a:xfrm>
            <a:off x="720000" y="1232019"/>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Encapsulation</a:t>
            </a:r>
            <a:endParaRPr/>
          </a:p>
        </p:txBody>
      </p:sp>
      <p:sp>
        <p:nvSpPr>
          <p:cNvPr id="182" name="Google Shape;182;p34"/>
          <p:cNvSpPr txBox="1"/>
          <p:nvPr>
            <p:ph idx="2" type="title"/>
          </p:nvPr>
        </p:nvSpPr>
        <p:spPr>
          <a:xfrm>
            <a:off x="4039050" y="1661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83" name="Google Shape;183;p34"/>
          <p:cNvSpPr txBox="1"/>
          <p:nvPr>
            <p:ph idx="1" type="subTitle"/>
          </p:nvPr>
        </p:nvSpPr>
        <p:spPr>
          <a:xfrm>
            <a:off x="2031900" y="2073825"/>
            <a:ext cx="5080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Binding Data &amp; Functions</a:t>
            </a:r>
            <a:endParaRPr>
              <a:latin typeface="Poppins Medium"/>
              <a:ea typeface="Poppins Medium"/>
              <a:cs typeface="Poppins Medium"/>
              <a:sym typeface="Poppins Medium"/>
            </a:endParaRPr>
          </a:p>
        </p:txBody>
      </p:sp>
      <p:pic>
        <p:nvPicPr>
          <p:cNvPr id="184" name="Google Shape;184;p34"/>
          <p:cNvPicPr preferRelativeResize="0"/>
          <p:nvPr/>
        </p:nvPicPr>
        <p:blipFill rotWithShape="1">
          <a:blip r:embed="rId3">
            <a:alphaModFix/>
          </a:blip>
          <a:srcRect b="23919" l="0" r="0" t="0"/>
          <a:stretch/>
        </p:blipFill>
        <p:spPr>
          <a:xfrm>
            <a:off x="3314476" y="2641700"/>
            <a:ext cx="2664383" cy="2402450"/>
          </a:xfrm>
          <a:prstGeom prst="rect">
            <a:avLst/>
          </a:prstGeom>
          <a:noFill/>
          <a:ln>
            <a:noFill/>
          </a:ln>
        </p:spPr>
      </p:pic>
      <p:pic>
        <p:nvPicPr>
          <p:cNvPr id="185" name="Google Shape;185;p34"/>
          <p:cNvPicPr preferRelativeResize="0"/>
          <p:nvPr/>
        </p:nvPicPr>
        <p:blipFill>
          <a:blip r:embed="rId4">
            <a:alphaModFix/>
          </a:blip>
          <a:stretch>
            <a:fillRect/>
          </a:stretch>
        </p:blipFill>
        <p:spPr>
          <a:xfrm>
            <a:off x="4257288" y="4202350"/>
            <a:ext cx="778757" cy="8417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2"/>
          <p:cNvSpPr txBox="1"/>
          <p:nvPr>
            <p:ph type="title"/>
          </p:nvPr>
        </p:nvSpPr>
        <p:spPr>
          <a:xfrm>
            <a:off x="1400400" y="213650"/>
            <a:ext cx="6343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look at the example again:</a:t>
            </a:r>
            <a:endParaRPr sz="2000"/>
          </a:p>
        </p:txBody>
      </p:sp>
      <p:pic>
        <p:nvPicPr>
          <p:cNvPr id="311" name="Google Shape;311;p52"/>
          <p:cNvPicPr preferRelativeResize="0"/>
          <p:nvPr/>
        </p:nvPicPr>
        <p:blipFill>
          <a:blip r:embed="rId3">
            <a:alphaModFix/>
          </a:blip>
          <a:stretch>
            <a:fillRect/>
          </a:stretch>
        </p:blipFill>
        <p:spPr>
          <a:xfrm>
            <a:off x="1976425" y="962825"/>
            <a:ext cx="5191125" cy="3409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3"/>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Explanation</a:t>
            </a:r>
            <a:endParaRPr sz="2500"/>
          </a:p>
        </p:txBody>
      </p:sp>
      <p:sp>
        <p:nvSpPr>
          <p:cNvPr id="317" name="Google Shape;317;p53"/>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Although, the wizard class do not have sign_in method, we can now access the method using inheritance.</a:t>
            </a:r>
            <a:endParaRPr sz="2000">
              <a:latin typeface="Poppins Medium"/>
              <a:ea typeface="Poppins Medium"/>
              <a:cs typeface="Poppins Medium"/>
              <a:sym typeface="Poppi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54"/>
          <p:cNvSpPr txBox="1"/>
          <p:nvPr>
            <p:ph type="title"/>
          </p:nvPr>
        </p:nvSpPr>
        <p:spPr>
          <a:xfrm>
            <a:off x="3348500" y="1742700"/>
            <a:ext cx="20238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Reusability</a:t>
            </a:r>
            <a:endParaRPr/>
          </a:p>
        </p:txBody>
      </p:sp>
      <p:sp>
        <p:nvSpPr>
          <p:cNvPr id="323" name="Google Shape;323;p54"/>
          <p:cNvSpPr txBox="1"/>
          <p:nvPr>
            <p:ph idx="2" type="title"/>
          </p:nvPr>
        </p:nvSpPr>
        <p:spPr>
          <a:xfrm>
            <a:off x="63120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24" name="Google Shape;324;p54"/>
          <p:cNvSpPr txBox="1"/>
          <p:nvPr>
            <p:ph idx="3" type="title"/>
          </p:nvPr>
        </p:nvSpPr>
        <p:spPr>
          <a:xfrm>
            <a:off x="6235850" y="1742700"/>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Increased</a:t>
            </a:r>
            <a:endParaRPr/>
          </a:p>
          <a:p>
            <a:pPr indent="0" lvl="0" marL="0" rtl="0" algn="l">
              <a:spcBef>
                <a:spcPts val="0"/>
              </a:spcBef>
              <a:spcAft>
                <a:spcPts val="0"/>
              </a:spcAft>
              <a:buNone/>
            </a:pPr>
            <a:r>
              <a:rPr lang="en"/>
              <a:t>Efficiency</a:t>
            </a:r>
            <a:endParaRPr/>
          </a:p>
        </p:txBody>
      </p:sp>
      <p:sp>
        <p:nvSpPr>
          <p:cNvPr id="325" name="Google Shape;325;p54"/>
          <p:cNvSpPr txBox="1"/>
          <p:nvPr>
            <p:ph idx="5" type="title"/>
          </p:nvPr>
        </p:nvSpPr>
        <p:spPr>
          <a:xfrm>
            <a:off x="3348500" y="3608375"/>
            <a:ext cx="22746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Maintainable</a:t>
            </a:r>
            <a:endParaRPr/>
          </a:p>
        </p:txBody>
      </p:sp>
      <p:sp>
        <p:nvSpPr>
          <p:cNvPr id="326" name="Google Shape;326;p54"/>
          <p:cNvSpPr txBox="1"/>
          <p:nvPr>
            <p:ph idx="7" type="title"/>
          </p:nvPr>
        </p:nvSpPr>
        <p:spPr>
          <a:xfrm>
            <a:off x="6235850" y="3608375"/>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Extensible</a:t>
            </a:r>
            <a:endParaRPr/>
          </a:p>
        </p:txBody>
      </p:sp>
      <p:sp>
        <p:nvSpPr>
          <p:cNvPr id="327" name="Google Shape;327;p54"/>
          <p:cNvSpPr txBox="1"/>
          <p:nvPr>
            <p:ph idx="9" type="title"/>
          </p:nvPr>
        </p:nvSpPr>
        <p:spPr>
          <a:xfrm>
            <a:off x="34662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28" name="Google Shape;328;p54"/>
          <p:cNvSpPr txBox="1"/>
          <p:nvPr>
            <p:ph idx="13" type="title"/>
          </p:nvPr>
        </p:nvSpPr>
        <p:spPr>
          <a:xfrm>
            <a:off x="34662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29" name="Google Shape;329;p54"/>
          <p:cNvSpPr txBox="1"/>
          <p:nvPr>
            <p:ph idx="14" type="title"/>
          </p:nvPr>
        </p:nvSpPr>
        <p:spPr>
          <a:xfrm>
            <a:off x="63120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30" name="Google Shape;330;p54"/>
          <p:cNvSpPr txBox="1"/>
          <p:nvPr>
            <p:ph idx="15" type="title"/>
          </p:nvPr>
        </p:nvSpPr>
        <p:spPr>
          <a:xfrm>
            <a:off x="720000" y="387600"/>
            <a:ext cx="66225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of Inheritance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720000" y="1232019"/>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Polymorphism</a:t>
            </a:r>
            <a:endParaRPr/>
          </a:p>
        </p:txBody>
      </p:sp>
      <p:sp>
        <p:nvSpPr>
          <p:cNvPr id="336" name="Google Shape;336;p55"/>
          <p:cNvSpPr txBox="1"/>
          <p:nvPr>
            <p:ph idx="2" type="title"/>
          </p:nvPr>
        </p:nvSpPr>
        <p:spPr>
          <a:xfrm>
            <a:off x="4039050" y="1661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37" name="Google Shape;337;p55"/>
          <p:cNvSpPr txBox="1"/>
          <p:nvPr>
            <p:ph idx="1" type="subTitle"/>
          </p:nvPr>
        </p:nvSpPr>
        <p:spPr>
          <a:xfrm>
            <a:off x="2031900" y="2073825"/>
            <a:ext cx="5080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Multiple forms</a:t>
            </a:r>
            <a:endParaRPr>
              <a:latin typeface="Poppins Medium"/>
              <a:ea typeface="Poppins Medium"/>
              <a:cs typeface="Poppins Medium"/>
              <a:sym typeface="Poppins Medium"/>
            </a:endParaRPr>
          </a:p>
        </p:txBody>
      </p:sp>
      <p:pic>
        <p:nvPicPr>
          <p:cNvPr id="338" name="Google Shape;338;p55"/>
          <p:cNvPicPr preferRelativeResize="0"/>
          <p:nvPr/>
        </p:nvPicPr>
        <p:blipFill>
          <a:blip r:embed="rId3">
            <a:alphaModFix/>
          </a:blip>
          <a:stretch>
            <a:fillRect/>
          </a:stretch>
        </p:blipFill>
        <p:spPr>
          <a:xfrm>
            <a:off x="3850175" y="2843750"/>
            <a:ext cx="2114550" cy="2057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344" name="Google Shape;344;p56"/>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latin typeface="Poppins Medium"/>
                <a:ea typeface="Poppins Medium"/>
                <a:cs typeface="Poppins Medium"/>
                <a:sym typeface="Poppins Medium"/>
              </a:rPr>
              <a:t>In OOP, methods are bound to objects. Polymorphism allows us to use same method name for different objects and the methods will give a different response based on which object called it.</a:t>
            </a:r>
            <a:endParaRPr sz="2000">
              <a:latin typeface="Poppins Medium"/>
              <a:ea typeface="Poppins Medium"/>
              <a:cs typeface="Poppins Medium"/>
              <a:sym typeface="Poppi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57"/>
          <p:cNvSpPr txBox="1"/>
          <p:nvPr>
            <p:ph type="title"/>
          </p:nvPr>
        </p:nvSpPr>
        <p:spPr>
          <a:xfrm>
            <a:off x="3348500" y="1742700"/>
            <a:ext cx="20238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Reusability</a:t>
            </a:r>
            <a:endParaRPr/>
          </a:p>
        </p:txBody>
      </p:sp>
      <p:sp>
        <p:nvSpPr>
          <p:cNvPr id="350" name="Google Shape;350;p57"/>
          <p:cNvSpPr txBox="1"/>
          <p:nvPr>
            <p:ph idx="2" type="title"/>
          </p:nvPr>
        </p:nvSpPr>
        <p:spPr>
          <a:xfrm>
            <a:off x="63120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51" name="Google Shape;351;p57"/>
          <p:cNvSpPr txBox="1"/>
          <p:nvPr>
            <p:ph idx="3" type="title"/>
          </p:nvPr>
        </p:nvSpPr>
        <p:spPr>
          <a:xfrm>
            <a:off x="6235850" y="1742700"/>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Increase Efficiency</a:t>
            </a:r>
            <a:endParaRPr/>
          </a:p>
        </p:txBody>
      </p:sp>
      <p:sp>
        <p:nvSpPr>
          <p:cNvPr id="352" name="Google Shape;352;p57"/>
          <p:cNvSpPr txBox="1"/>
          <p:nvPr>
            <p:ph idx="5" type="title"/>
          </p:nvPr>
        </p:nvSpPr>
        <p:spPr>
          <a:xfrm>
            <a:off x="3348500" y="3608375"/>
            <a:ext cx="22746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Maintainable</a:t>
            </a:r>
            <a:endParaRPr/>
          </a:p>
        </p:txBody>
      </p:sp>
      <p:sp>
        <p:nvSpPr>
          <p:cNvPr id="353" name="Google Shape;353;p57"/>
          <p:cNvSpPr txBox="1"/>
          <p:nvPr>
            <p:ph idx="7" type="title"/>
          </p:nvPr>
        </p:nvSpPr>
        <p:spPr>
          <a:xfrm>
            <a:off x="6235850" y="3608375"/>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Easy Debugging</a:t>
            </a:r>
            <a:endParaRPr/>
          </a:p>
        </p:txBody>
      </p:sp>
      <p:sp>
        <p:nvSpPr>
          <p:cNvPr id="354" name="Google Shape;354;p57"/>
          <p:cNvSpPr txBox="1"/>
          <p:nvPr>
            <p:ph idx="9" type="title"/>
          </p:nvPr>
        </p:nvSpPr>
        <p:spPr>
          <a:xfrm>
            <a:off x="34662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55" name="Google Shape;355;p57"/>
          <p:cNvSpPr txBox="1"/>
          <p:nvPr>
            <p:ph idx="13" type="title"/>
          </p:nvPr>
        </p:nvSpPr>
        <p:spPr>
          <a:xfrm>
            <a:off x="34662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356" name="Google Shape;356;p57"/>
          <p:cNvSpPr txBox="1"/>
          <p:nvPr>
            <p:ph idx="14" type="title"/>
          </p:nvPr>
        </p:nvSpPr>
        <p:spPr>
          <a:xfrm>
            <a:off x="63120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357" name="Google Shape;357;p57"/>
          <p:cNvSpPr txBox="1"/>
          <p:nvPr>
            <p:ph idx="15" type="title"/>
          </p:nvPr>
        </p:nvSpPr>
        <p:spPr>
          <a:xfrm>
            <a:off x="720000" y="387600"/>
            <a:ext cx="66225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of Polymorphism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91" name="Google Shape;191;p35"/>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latin typeface="Poppins Medium"/>
                <a:ea typeface="Poppins Medium"/>
                <a:cs typeface="Poppins Medium"/>
                <a:sym typeface="Poppins Medium"/>
              </a:rPr>
              <a:t>Encapsulation is the binding data and functions that work on those data to generate a single unit called object. A class is a program-code-template that allows developers to create both data and functions. Data and functions are what we call attributes and methods. Class is an example of encapsulation.</a:t>
            </a:r>
            <a:endParaRPr sz="2000">
              <a:latin typeface="Poppins Medium"/>
              <a:ea typeface="Poppins Medium"/>
              <a:cs typeface="Poppins Medium"/>
              <a:sym typeface="Poppins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6"/>
          <p:cNvSpPr txBox="1"/>
          <p:nvPr>
            <p:ph type="title"/>
          </p:nvPr>
        </p:nvSpPr>
        <p:spPr>
          <a:xfrm>
            <a:off x="1400400" y="213650"/>
            <a:ext cx="6343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look at the example below:</a:t>
            </a:r>
            <a:endParaRPr sz="2000"/>
          </a:p>
        </p:txBody>
      </p:sp>
      <p:pic>
        <p:nvPicPr>
          <p:cNvPr id="197" name="Google Shape;197;p36"/>
          <p:cNvPicPr preferRelativeResize="0"/>
          <p:nvPr/>
        </p:nvPicPr>
        <p:blipFill>
          <a:blip r:embed="rId3">
            <a:alphaModFix/>
          </a:blip>
          <a:stretch>
            <a:fillRect/>
          </a:stretch>
        </p:blipFill>
        <p:spPr>
          <a:xfrm>
            <a:off x="1328413" y="789350"/>
            <a:ext cx="6415180" cy="4049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7"/>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Explanation</a:t>
            </a:r>
            <a:endParaRPr sz="2500"/>
          </a:p>
        </p:txBody>
      </p:sp>
      <p:sp>
        <p:nvSpPr>
          <p:cNvPr id="203" name="Google Shape;203;p37"/>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solidFill>
                  <a:srgbClr val="000000"/>
                </a:solidFill>
                <a:latin typeface="Poppins Medium"/>
                <a:ea typeface="Poppins Medium"/>
                <a:cs typeface="Poppins Medium"/>
                <a:sym typeface="Poppins Medium"/>
              </a:rPr>
              <a:t>In the example, we can see that attributes and methods are bound inside a blueprint called class. The class is invoked while creating an object. Now, each object will have their own attributes and methods to work on those attributes. i.e. attributes and methods are encapsulated within object.</a:t>
            </a:r>
            <a:endParaRPr sz="2000">
              <a:latin typeface="Poppins Medium"/>
              <a:ea typeface="Poppins Medium"/>
              <a:cs typeface="Poppins Medium"/>
              <a:sym typeface="Poppi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38"/>
          <p:cNvSpPr txBox="1"/>
          <p:nvPr>
            <p:ph type="title"/>
          </p:nvPr>
        </p:nvSpPr>
        <p:spPr>
          <a:xfrm>
            <a:off x="3348500" y="1742700"/>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Models real world</a:t>
            </a:r>
            <a:endParaRPr/>
          </a:p>
        </p:txBody>
      </p:sp>
      <p:sp>
        <p:nvSpPr>
          <p:cNvPr id="209" name="Google Shape;209;p38"/>
          <p:cNvSpPr txBox="1"/>
          <p:nvPr>
            <p:ph idx="2" type="title"/>
          </p:nvPr>
        </p:nvSpPr>
        <p:spPr>
          <a:xfrm>
            <a:off x="63120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210" name="Google Shape;210;p38"/>
          <p:cNvSpPr txBox="1"/>
          <p:nvPr>
            <p:ph idx="3" type="title"/>
          </p:nvPr>
        </p:nvSpPr>
        <p:spPr>
          <a:xfrm>
            <a:off x="6235850" y="1742700"/>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Reduce Errors</a:t>
            </a:r>
            <a:endParaRPr/>
          </a:p>
        </p:txBody>
      </p:sp>
      <p:sp>
        <p:nvSpPr>
          <p:cNvPr id="211" name="Google Shape;211;p38"/>
          <p:cNvSpPr txBox="1"/>
          <p:nvPr>
            <p:ph idx="5" type="title"/>
          </p:nvPr>
        </p:nvSpPr>
        <p:spPr>
          <a:xfrm>
            <a:off x="3348500" y="3608375"/>
            <a:ext cx="20682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Easy to Understand</a:t>
            </a:r>
            <a:endParaRPr/>
          </a:p>
        </p:txBody>
      </p:sp>
      <p:sp>
        <p:nvSpPr>
          <p:cNvPr id="212" name="Google Shape;212;p38"/>
          <p:cNvSpPr txBox="1"/>
          <p:nvPr>
            <p:ph idx="7" type="title"/>
          </p:nvPr>
        </p:nvSpPr>
        <p:spPr>
          <a:xfrm>
            <a:off x="6235850" y="3608375"/>
            <a:ext cx="1922700" cy="7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Easy to Maintain</a:t>
            </a:r>
            <a:endParaRPr/>
          </a:p>
        </p:txBody>
      </p:sp>
      <p:sp>
        <p:nvSpPr>
          <p:cNvPr id="213" name="Google Shape;213;p38"/>
          <p:cNvSpPr txBox="1"/>
          <p:nvPr>
            <p:ph idx="9" type="title"/>
          </p:nvPr>
        </p:nvSpPr>
        <p:spPr>
          <a:xfrm>
            <a:off x="3466250" y="30405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214" name="Google Shape;214;p38"/>
          <p:cNvSpPr txBox="1"/>
          <p:nvPr>
            <p:ph idx="13" type="title"/>
          </p:nvPr>
        </p:nvSpPr>
        <p:spPr>
          <a:xfrm>
            <a:off x="34662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15" name="Google Shape;215;p38"/>
          <p:cNvSpPr txBox="1"/>
          <p:nvPr>
            <p:ph idx="14" type="title"/>
          </p:nvPr>
        </p:nvSpPr>
        <p:spPr>
          <a:xfrm>
            <a:off x="6312050" y="1119000"/>
            <a:ext cx="572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6" name="Google Shape;216;p38"/>
          <p:cNvSpPr txBox="1"/>
          <p:nvPr>
            <p:ph idx="15" type="title"/>
          </p:nvPr>
        </p:nvSpPr>
        <p:spPr>
          <a:xfrm>
            <a:off x="720000" y="387600"/>
            <a:ext cx="6622500" cy="5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Advantages of Encapsulation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9"/>
          <p:cNvSpPr txBox="1"/>
          <p:nvPr>
            <p:ph type="title"/>
          </p:nvPr>
        </p:nvSpPr>
        <p:spPr>
          <a:xfrm>
            <a:off x="720000" y="1232019"/>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Abstraction</a:t>
            </a:r>
            <a:endParaRPr/>
          </a:p>
        </p:txBody>
      </p:sp>
      <p:sp>
        <p:nvSpPr>
          <p:cNvPr id="222" name="Google Shape;222;p39"/>
          <p:cNvSpPr txBox="1"/>
          <p:nvPr>
            <p:ph idx="2" type="title"/>
          </p:nvPr>
        </p:nvSpPr>
        <p:spPr>
          <a:xfrm>
            <a:off x="4039050" y="166125"/>
            <a:ext cx="1065900" cy="106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23" name="Google Shape;223;p39"/>
          <p:cNvSpPr txBox="1"/>
          <p:nvPr>
            <p:ph idx="1" type="subTitle"/>
          </p:nvPr>
        </p:nvSpPr>
        <p:spPr>
          <a:xfrm>
            <a:off x="2031900" y="2073825"/>
            <a:ext cx="5080200" cy="48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oppins Medium"/>
                <a:ea typeface="Poppins Medium"/>
                <a:cs typeface="Poppins Medium"/>
                <a:sym typeface="Poppins Medium"/>
              </a:rPr>
              <a:t>Handling Complexity</a:t>
            </a:r>
            <a:endParaRPr>
              <a:latin typeface="Poppins Medium"/>
              <a:ea typeface="Poppins Medium"/>
              <a:cs typeface="Poppins Medium"/>
              <a:sym typeface="Poppins Medium"/>
            </a:endParaRPr>
          </a:p>
        </p:txBody>
      </p:sp>
      <p:pic>
        <p:nvPicPr>
          <p:cNvPr id="224" name="Google Shape;224;p39"/>
          <p:cNvPicPr preferRelativeResize="0"/>
          <p:nvPr/>
        </p:nvPicPr>
        <p:blipFill>
          <a:blip r:embed="rId3">
            <a:alphaModFix/>
          </a:blip>
          <a:stretch>
            <a:fillRect/>
          </a:stretch>
        </p:blipFill>
        <p:spPr>
          <a:xfrm>
            <a:off x="3135538" y="2694700"/>
            <a:ext cx="3469329" cy="2283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0"/>
          <p:cNvSpPr txBox="1"/>
          <p:nvPr>
            <p:ph type="title"/>
          </p:nvPr>
        </p:nvSpPr>
        <p:spPr>
          <a:xfrm>
            <a:off x="2356950" y="204550"/>
            <a:ext cx="4430100" cy="98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30" name="Google Shape;230;p40"/>
          <p:cNvSpPr txBox="1"/>
          <p:nvPr>
            <p:ph idx="1" type="subTitle"/>
          </p:nvPr>
        </p:nvSpPr>
        <p:spPr>
          <a:xfrm>
            <a:off x="1733100" y="1260400"/>
            <a:ext cx="5677800" cy="3150000"/>
          </a:xfrm>
          <a:prstGeom prst="rect">
            <a:avLst/>
          </a:prstGeom>
        </p:spPr>
        <p:txBody>
          <a:bodyPr anchorCtr="0" anchor="ctr" bIns="91425" lIns="270000" spcFirstLastPara="1" rIns="270000" wrap="square" tIns="90000">
            <a:noAutofit/>
          </a:bodyPr>
          <a:lstStyle/>
          <a:p>
            <a:pPr indent="0" lvl="0" marL="0" rtl="0" algn="ctr">
              <a:spcBef>
                <a:spcPts val="0"/>
              </a:spcBef>
              <a:spcAft>
                <a:spcPts val="0"/>
              </a:spcAft>
              <a:buNone/>
            </a:pPr>
            <a:r>
              <a:rPr lang="en" sz="2000">
                <a:latin typeface="Poppins Medium"/>
                <a:ea typeface="Poppins Medium"/>
                <a:cs typeface="Poppins Medium"/>
                <a:sym typeface="Poppins Medium"/>
              </a:rPr>
              <a:t>Abstraction means hiding of information or abstracting away information and giving access to only what is necessary. </a:t>
            </a:r>
            <a:r>
              <a:rPr lang="en" sz="2000">
                <a:latin typeface="Poppins Medium"/>
                <a:ea typeface="Poppins Medium"/>
                <a:cs typeface="Poppins Medium"/>
                <a:sym typeface="Poppins Medium"/>
              </a:rPr>
              <a:t>i</a:t>
            </a:r>
            <a:r>
              <a:rPr lang="en" sz="2000">
                <a:latin typeface="Poppins Medium"/>
                <a:ea typeface="Poppins Medium"/>
                <a:cs typeface="Poppins Medium"/>
                <a:sym typeface="Poppins Medium"/>
              </a:rPr>
              <a:t>.e. the working mechanism is hidden but the features are available to users. It is important because it hides backend complexity and allows user to work from top of the abstraction.</a:t>
            </a:r>
            <a:endParaRPr sz="2000">
              <a:latin typeface="Poppins Medium"/>
              <a:ea typeface="Poppins Medium"/>
              <a:cs typeface="Poppins Medium"/>
              <a:sym typeface="Poppi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1"/>
          <p:cNvSpPr txBox="1"/>
          <p:nvPr>
            <p:ph type="title"/>
          </p:nvPr>
        </p:nvSpPr>
        <p:spPr>
          <a:xfrm>
            <a:off x="1400400" y="213650"/>
            <a:ext cx="6343200" cy="57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
              <a:t>Let’s look at the example below:</a:t>
            </a:r>
            <a:endParaRPr sz="2000"/>
          </a:p>
        </p:txBody>
      </p:sp>
      <p:pic>
        <p:nvPicPr>
          <p:cNvPr id="236" name="Google Shape;236;p41"/>
          <p:cNvPicPr preferRelativeResize="0"/>
          <p:nvPr/>
        </p:nvPicPr>
        <p:blipFill>
          <a:blip r:embed="rId3">
            <a:alphaModFix/>
          </a:blip>
          <a:stretch>
            <a:fillRect/>
          </a:stretch>
        </p:blipFill>
        <p:spPr>
          <a:xfrm>
            <a:off x="1176750" y="782363"/>
            <a:ext cx="7148750" cy="357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ifference Between Cryptocurrency and Stocks by Slidesgo">
  <a:themeElements>
    <a:clrScheme name="Simple Light">
      <a:dk1>
        <a:srgbClr val="313131"/>
      </a:dk1>
      <a:lt1>
        <a:srgbClr val="FFFFFF"/>
      </a:lt1>
      <a:dk2>
        <a:srgbClr val="D8867B"/>
      </a:dk2>
      <a:lt2>
        <a:srgbClr val="7DBBBF"/>
      </a:lt2>
      <a:accent1>
        <a:srgbClr val="FFF27B"/>
      </a:accent1>
      <a:accent2>
        <a:srgbClr val="B1CB7C"/>
      </a:accent2>
      <a:accent3>
        <a:srgbClr val="F6F6F8"/>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